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89" r:id="rId4"/>
    <p:sldMasterId id="2147483851" r:id="rId5"/>
  </p:sldMasterIdLst>
  <p:notesMasterIdLst>
    <p:notesMasterId r:id="rId40"/>
  </p:notesMasterIdLst>
  <p:sldIdLst>
    <p:sldId id="316" r:id="rId6"/>
    <p:sldId id="317" r:id="rId7"/>
    <p:sldId id="372" r:id="rId8"/>
    <p:sldId id="432" r:id="rId9"/>
    <p:sldId id="375" r:id="rId10"/>
    <p:sldId id="433" r:id="rId11"/>
    <p:sldId id="434" r:id="rId12"/>
    <p:sldId id="438" r:id="rId13"/>
    <p:sldId id="435" r:id="rId14"/>
    <p:sldId id="468" r:id="rId15"/>
    <p:sldId id="469" r:id="rId16"/>
    <p:sldId id="439" r:id="rId17"/>
    <p:sldId id="459" r:id="rId18"/>
    <p:sldId id="440" r:id="rId19"/>
    <p:sldId id="441" r:id="rId20"/>
    <p:sldId id="442" r:id="rId21"/>
    <p:sldId id="436" r:id="rId22"/>
    <p:sldId id="256" r:id="rId23"/>
    <p:sldId id="471" r:id="rId24"/>
    <p:sldId id="472" r:id="rId25"/>
    <p:sldId id="473" r:id="rId26"/>
    <p:sldId id="474" r:id="rId27"/>
    <p:sldId id="470" r:id="rId28"/>
    <p:sldId id="443" r:id="rId29"/>
    <p:sldId id="444" r:id="rId30"/>
    <p:sldId id="467" r:id="rId31"/>
    <p:sldId id="477" r:id="rId32"/>
    <p:sldId id="476" r:id="rId33"/>
    <p:sldId id="445" r:id="rId34"/>
    <p:sldId id="446" r:id="rId35"/>
    <p:sldId id="475" r:id="rId36"/>
    <p:sldId id="437" r:id="rId37"/>
    <p:sldId id="450" r:id="rId38"/>
    <p:sldId id="258"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 userDrawn="1">
          <p15:clr>
            <a:srgbClr val="A4A3A4"/>
          </p15:clr>
        </p15:guide>
        <p15:guide id="5" orient="horz" pos="4032" userDrawn="1">
          <p15:clr>
            <a:srgbClr val="A4A3A4"/>
          </p15:clr>
        </p15:guide>
        <p15:guide id="7" userDrawn="1">
          <p15:clr>
            <a:srgbClr val="A4A3A4"/>
          </p15:clr>
        </p15:guide>
        <p15:guide id="8" orient="horz" userDrawn="1">
          <p15:clr>
            <a:srgbClr val="A4A3A4"/>
          </p15:clr>
        </p15:guide>
        <p15:guide id="9" orient="horz" pos="4320" userDrawn="1">
          <p15:clr>
            <a:srgbClr val="A4A3A4"/>
          </p15:clr>
        </p15:guide>
        <p15:guide id="10" orient="horz" pos="79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mins, Kim" initials="KK" lastIdx="2" clrIdx="0">
    <p:extLst>
      <p:ext uri="{19B8F6BF-5375-455C-9EA6-DF929625EA0E}">
        <p15:presenceInfo xmlns:p15="http://schemas.microsoft.com/office/powerpoint/2012/main" userId="S::kim.kamins@umassmed.edu::b9ee0de9-68a3-44c9-ae3a-5ee43d61b20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74F"/>
    <a:srgbClr val="5395DC"/>
    <a:srgbClr val="F68443"/>
    <a:srgbClr val="7A50A3"/>
    <a:srgbClr val="669D4E"/>
    <a:srgbClr val="8B65AF"/>
    <a:srgbClr val="633092"/>
    <a:srgbClr val="669D4D"/>
    <a:srgbClr val="C8DCF4"/>
    <a:srgbClr val="272F6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52" autoAdjust="0"/>
    <p:restoredTop sz="92423" autoAdjust="0"/>
  </p:normalViewPr>
  <p:slideViewPr>
    <p:cSldViewPr snapToGrid="0">
      <p:cViewPr varScale="1">
        <p:scale>
          <a:sx n="88" d="100"/>
          <a:sy n="88" d="100"/>
        </p:scale>
        <p:origin x="350" y="72"/>
      </p:cViewPr>
      <p:guideLst>
        <p:guide orient="horz" pos="288"/>
        <p:guide orient="horz" pos="4032"/>
        <p:guide/>
        <p:guide orient="horz"/>
        <p:guide orient="horz" pos="4320"/>
        <p:guide orient="horz" pos="792"/>
      </p:guideLst>
    </p:cSldViewPr>
  </p:slideViewPr>
  <p:outlineViewPr>
    <p:cViewPr>
      <p:scale>
        <a:sx n="33" d="100"/>
        <a:sy n="33" d="100"/>
      </p:scale>
      <p:origin x="0" y="0"/>
    </p:cViewPr>
    <p:sldLst>
      <p:sld r:id="rId1" collapse="1"/>
      <p:sld r:id="rId2" collapse="1"/>
    </p:sldLst>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0" Type="http://schemas.openxmlformats.org/officeDocument/2006/relationships/slide" Target="slides/slide15.xml"/><Relationship Id="rId41" Type="http://schemas.openxmlformats.org/officeDocument/2006/relationships/commentAuthors" Target="commentAuthors.xml"/></Relationships>
</file>

<file path=ppt/_rels/viewProps.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F8A775-8375-3E4A-851E-8D8B29BA1AE0}" type="datetimeFigureOut">
              <a:rPr lang="en-US" smtClean="0"/>
              <a:t>5/6/2026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0126F4-1B20-8E42-9C20-5166BAF6915B}" type="slidenum">
              <a:rPr lang="en-US" smtClean="0"/>
              <a:t>‹#›</a:t>
            </a:fld>
            <a:endParaRPr lang="en-US"/>
          </a:p>
        </p:txBody>
      </p:sp>
    </p:spTree>
    <p:extLst>
      <p:ext uri="{BB962C8B-B14F-4D97-AF65-F5344CB8AC3E}">
        <p14:creationId xmlns:p14="http://schemas.microsoft.com/office/powerpoint/2010/main" val="10542270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0126F4-1B20-8E42-9C20-5166BAF6915B}" type="slidenum">
              <a:rPr lang="en-US" smtClean="0"/>
              <a:t>1</a:t>
            </a:fld>
            <a:endParaRPr lang="en-US"/>
          </a:p>
        </p:txBody>
      </p:sp>
    </p:spTree>
    <p:extLst>
      <p:ext uri="{BB962C8B-B14F-4D97-AF65-F5344CB8AC3E}">
        <p14:creationId xmlns:p14="http://schemas.microsoft.com/office/powerpoint/2010/main" val="9429943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351475-FB88-3F71-85DB-FD886C8A4D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2F2A24-ACDB-0AF0-DA96-EC788FDEF9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BFD97E-D92C-1D73-50E1-0C2BA68E5F4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C28D543-BF7F-05B3-DF57-8D856156C76A}"/>
              </a:ext>
            </a:extLst>
          </p:cNvPr>
          <p:cNvSpPr>
            <a:spLocks noGrp="1"/>
          </p:cNvSpPr>
          <p:nvPr>
            <p:ph type="sldNum" sz="quarter" idx="5"/>
          </p:nvPr>
        </p:nvSpPr>
        <p:spPr/>
        <p:txBody>
          <a:bodyPr/>
          <a:lstStyle/>
          <a:p>
            <a:fld id="{260126F4-1B20-8E42-9C20-5166BAF6915B}" type="slidenum">
              <a:rPr lang="en-US" smtClean="0"/>
              <a:t>10</a:t>
            </a:fld>
            <a:endParaRPr lang="en-US"/>
          </a:p>
        </p:txBody>
      </p:sp>
    </p:spTree>
    <p:extLst>
      <p:ext uri="{BB962C8B-B14F-4D97-AF65-F5344CB8AC3E}">
        <p14:creationId xmlns:p14="http://schemas.microsoft.com/office/powerpoint/2010/main" val="31555199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20BF40-84D5-8010-5B3C-0F18F2A407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12074F-8397-79B5-8E13-3AD721C4DD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2316E4-584E-9741-3EDB-9F9561C000D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BAC7705-2ACF-C43C-F9D5-300CF361E33B}"/>
              </a:ext>
            </a:extLst>
          </p:cNvPr>
          <p:cNvSpPr>
            <a:spLocks noGrp="1"/>
          </p:cNvSpPr>
          <p:nvPr>
            <p:ph type="sldNum" sz="quarter" idx="5"/>
          </p:nvPr>
        </p:nvSpPr>
        <p:spPr/>
        <p:txBody>
          <a:bodyPr/>
          <a:lstStyle/>
          <a:p>
            <a:fld id="{260126F4-1B20-8E42-9C20-5166BAF6915B}" type="slidenum">
              <a:rPr lang="en-US" smtClean="0"/>
              <a:t>11</a:t>
            </a:fld>
            <a:endParaRPr lang="en-US"/>
          </a:p>
        </p:txBody>
      </p:sp>
    </p:spTree>
    <p:extLst>
      <p:ext uri="{BB962C8B-B14F-4D97-AF65-F5344CB8AC3E}">
        <p14:creationId xmlns:p14="http://schemas.microsoft.com/office/powerpoint/2010/main" val="40952796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0126F4-1B20-8E42-9C20-5166BAF6915B}" type="slidenum">
              <a:rPr lang="en-US" smtClean="0"/>
              <a:t>12</a:t>
            </a:fld>
            <a:endParaRPr lang="en-US"/>
          </a:p>
        </p:txBody>
      </p:sp>
    </p:spTree>
    <p:extLst>
      <p:ext uri="{BB962C8B-B14F-4D97-AF65-F5344CB8AC3E}">
        <p14:creationId xmlns:p14="http://schemas.microsoft.com/office/powerpoint/2010/main" val="694527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DEA0E4-42E6-2270-8E82-A3F56F5457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3A6895-52B2-F29D-1314-9A635B399E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D12D33-8C66-C87A-DE40-FF5D7FBACEC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A898F42-40BB-12DF-8574-F5DD68F5CEAF}"/>
              </a:ext>
            </a:extLst>
          </p:cNvPr>
          <p:cNvSpPr>
            <a:spLocks noGrp="1"/>
          </p:cNvSpPr>
          <p:nvPr>
            <p:ph type="sldNum" sz="quarter" idx="5"/>
          </p:nvPr>
        </p:nvSpPr>
        <p:spPr/>
        <p:txBody>
          <a:bodyPr/>
          <a:lstStyle/>
          <a:p>
            <a:fld id="{260126F4-1B20-8E42-9C20-5166BAF6915B}" type="slidenum">
              <a:rPr lang="en-US" smtClean="0"/>
              <a:t>13</a:t>
            </a:fld>
            <a:endParaRPr lang="en-US"/>
          </a:p>
        </p:txBody>
      </p:sp>
    </p:spTree>
    <p:extLst>
      <p:ext uri="{BB962C8B-B14F-4D97-AF65-F5344CB8AC3E}">
        <p14:creationId xmlns:p14="http://schemas.microsoft.com/office/powerpoint/2010/main" val="10145376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0126F4-1B20-8E42-9C20-5166BAF6915B}" type="slidenum">
              <a:rPr lang="en-US" smtClean="0"/>
              <a:t>14</a:t>
            </a:fld>
            <a:endParaRPr lang="en-US"/>
          </a:p>
        </p:txBody>
      </p:sp>
    </p:spTree>
    <p:extLst>
      <p:ext uri="{BB962C8B-B14F-4D97-AF65-F5344CB8AC3E}">
        <p14:creationId xmlns:p14="http://schemas.microsoft.com/office/powerpoint/2010/main" val="35181448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0126F4-1B20-8E42-9C20-5166BAF6915B}" type="slidenum">
              <a:rPr lang="en-US" smtClean="0"/>
              <a:t>15</a:t>
            </a:fld>
            <a:endParaRPr lang="en-US"/>
          </a:p>
        </p:txBody>
      </p:sp>
    </p:spTree>
    <p:extLst>
      <p:ext uri="{BB962C8B-B14F-4D97-AF65-F5344CB8AC3E}">
        <p14:creationId xmlns:p14="http://schemas.microsoft.com/office/powerpoint/2010/main" val="37661576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0126F4-1B20-8E42-9C20-5166BAF6915B}" type="slidenum">
              <a:rPr lang="en-US" smtClean="0"/>
              <a:t>16</a:t>
            </a:fld>
            <a:endParaRPr lang="en-US"/>
          </a:p>
        </p:txBody>
      </p:sp>
    </p:spTree>
    <p:extLst>
      <p:ext uri="{BB962C8B-B14F-4D97-AF65-F5344CB8AC3E}">
        <p14:creationId xmlns:p14="http://schemas.microsoft.com/office/powerpoint/2010/main" val="26268299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0126F4-1B20-8E42-9C20-5166BAF6915B}" type="slidenum">
              <a:rPr lang="en-US" smtClean="0"/>
              <a:t>17</a:t>
            </a:fld>
            <a:endParaRPr lang="en-US"/>
          </a:p>
        </p:txBody>
      </p:sp>
    </p:spTree>
    <p:extLst>
      <p:ext uri="{BB962C8B-B14F-4D97-AF65-F5344CB8AC3E}">
        <p14:creationId xmlns:p14="http://schemas.microsoft.com/office/powerpoint/2010/main" val="13164444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C3AEA7-E09E-5268-E3BD-640D0347D3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4B6404-BEBB-799A-10CF-82F3F9DCF7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636B94-A153-85D3-EB4F-11A9E0E1E31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A965E65-287B-76AD-54A4-04BBDF904B23}"/>
              </a:ext>
            </a:extLst>
          </p:cNvPr>
          <p:cNvSpPr>
            <a:spLocks noGrp="1"/>
          </p:cNvSpPr>
          <p:nvPr>
            <p:ph type="sldNum" sz="quarter" idx="5"/>
          </p:nvPr>
        </p:nvSpPr>
        <p:spPr/>
        <p:txBody>
          <a:bodyPr/>
          <a:lstStyle/>
          <a:p>
            <a:fld id="{260126F4-1B20-8E42-9C20-5166BAF6915B}" type="slidenum">
              <a:rPr lang="en-US" smtClean="0"/>
              <a:t>23</a:t>
            </a:fld>
            <a:endParaRPr lang="en-US"/>
          </a:p>
        </p:txBody>
      </p:sp>
    </p:spTree>
    <p:extLst>
      <p:ext uri="{BB962C8B-B14F-4D97-AF65-F5344CB8AC3E}">
        <p14:creationId xmlns:p14="http://schemas.microsoft.com/office/powerpoint/2010/main" val="20682901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0126F4-1B20-8E42-9C20-5166BAF6915B}" type="slidenum">
              <a:rPr lang="en-US" smtClean="0"/>
              <a:t>24</a:t>
            </a:fld>
            <a:endParaRPr lang="en-US"/>
          </a:p>
        </p:txBody>
      </p:sp>
    </p:spTree>
    <p:extLst>
      <p:ext uri="{BB962C8B-B14F-4D97-AF65-F5344CB8AC3E}">
        <p14:creationId xmlns:p14="http://schemas.microsoft.com/office/powerpoint/2010/main" val="7617688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0126F4-1B20-8E42-9C20-5166BAF6915B}" type="slidenum">
              <a:rPr lang="en-US" smtClean="0"/>
              <a:t>2</a:t>
            </a:fld>
            <a:endParaRPr lang="en-US"/>
          </a:p>
        </p:txBody>
      </p:sp>
    </p:spTree>
    <p:extLst>
      <p:ext uri="{BB962C8B-B14F-4D97-AF65-F5344CB8AC3E}">
        <p14:creationId xmlns:p14="http://schemas.microsoft.com/office/powerpoint/2010/main" val="5905673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0126F4-1B20-8E42-9C20-5166BAF6915B}" type="slidenum">
              <a:rPr lang="en-US" smtClean="0"/>
              <a:t>25</a:t>
            </a:fld>
            <a:endParaRPr lang="en-US"/>
          </a:p>
        </p:txBody>
      </p:sp>
    </p:spTree>
    <p:extLst>
      <p:ext uri="{BB962C8B-B14F-4D97-AF65-F5344CB8AC3E}">
        <p14:creationId xmlns:p14="http://schemas.microsoft.com/office/powerpoint/2010/main" val="41437278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773371-C636-2C12-EF83-0B515CD178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8979C7-E63C-5C19-2320-03792E688A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F90120-2F6B-ED9B-B99B-48CC85BFCD0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456701D-5A72-D6CA-788D-0646B35583A4}"/>
              </a:ext>
            </a:extLst>
          </p:cNvPr>
          <p:cNvSpPr>
            <a:spLocks noGrp="1"/>
          </p:cNvSpPr>
          <p:nvPr>
            <p:ph type="sldNum" sz="quarter" idx="5"/>
          </p:nvPr>
        </p:nvSpPr>
        <p:spPr/>
        <p:txBody>
          <a:bodyPr/>
          <a:lstStyle/>
          <a:p>
            <a:fld id="{260126F4-1B20-8E42-9C20-5166BAF6915B}" type="slidenum">
              <a:rPr lang="en-US" smtClean="0"/>
              <a:t>26</a:t>
            </a:fld>
            <a:endParaRPr lang="en-US"/>
          </a:p>
        </p:txBody>
      </p:sp>
    </p:spTree>
    <p:extLst>
      <p:ext uri="{BB962C8B-B14F-4D97-AF65-F5344CB8AC3E}">
        <p14:creationId xmlns:p14="http://schemas.microsoft.com/office/powerpoint/2010/main" val="15710000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B696B9-C098-1C8D-374C-ED111942BB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8E59C4-9D2D-DC62-0B17-0E0C7E540D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186FE4-4111-6492-B0B5-657EBE02588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CA3C2AE-38AB-7682-53AC-F8E9E3376D29}"/>
              </a:ext>
            </a:extLst>
          </p:cNvPr>
          <p:cNvSpPr>
            <a:spLocks noGrp="1"/>
          </p:cNvSpPr>
          <p:nvPr>
            <p:ph type="sldNum" sz="quarter" idx="5"/>
          </p:nvPr>
        </p:nvSpPr>
        <p:spPr/>
        <p:txBody>
          <a:bodyPr/>
          <a:lstStyle/>
          <a:p>
            <a:fld id="{260126F4-1B20-8E42-9C20-5166BAF6915B}" type="slidenum">
              <a:rPr lang="en-US" smtClean="0"/>
              <a:t>27</a:t>
            </a:fld>
            <a:endParaRPr lang="en-US"/>
          </a:p>
        </p:txBody>
      </p:sp>
    </p:spTree>
    <p:extLst>
      <p:ext uri="{BB962C8B-B14F-4D97-AF65-F5344CB8AC3E}">
        <p14:creationId xmlns:p14="http://schemas.microsoft.com/office/powerpoint/2010/main" val="30842372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4127B3-45FF-6BD8-15B0-86DE5971AE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1822F3-0508-8855-9952-60D441ECBB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C9CCDB-761F-8DFA-FD6D-067C507FE39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96251CB-40F9-D59D-950B-EBC2605FCD8F}"/>
              </a:ext>
            </a:extLst>
          </p:cNvPr>
          <p:cNvSpPr>
            <a:spLocks noGrp="1"/>
          </p:cNvSpPr>
          <p:nvPr>
            <p:ph type="sldNum" sz="quarter" idx="5"/>
          </p:nvPr>
        </p:nvSpPr>
        <p:spPr/>
        <p:txBody>
          <a:bodyPr/>
          <a:lstStyle/>
          <a:p>
            <a:fld id="{260126F4-1B20-8E42-9C20-5166BAF6915B}" type="slidenum">
              <a:rPr lang="en-US" smtClean="0"/>
              <a:t>28</a:t>
            </a:fld>
            <a:endParaRPr lang="en-US"/>
          </a:p>
        </p:txBody>
      </p:sp>
    </p:spTree>
    <p:extLst>
      <p:ext uri="{BB962C8B-B14F-4D97-AF65-F5344CB8AC3E}">
        <p14:creationId xmlns:p14="http://schemas.microsoft.com/office/powerpoint/2010/main" val="26614092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0126F4-1B20-8E42-9C20-5166BAF6915B}" type="slidenum">
              <a:rPr lang="en-US" smtClean="0"/>
              <a:t>29</a:t>
            </a:fld>
            <a:endParaRPr lang="en-US"/>
          </a:p>
        </p:txBody>
      </p:sp>
    </p:spTree>
    <p:extLst>
      <p:ext uri="{BB962C8B-B14F-4D97-AF65-F5344CB8AC3E}">
        <p14:creationId xmlns:p14="http://schemas.microsoft.com/office/powerpoint/2010/main" val="39966895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0126F4-1B20-8E42-9C20-5166BAF6915B}" type="slidenum">
              <a:rPr lang="en-US" smtClean="0"/>
              <a:t>30</a:t>
            </a:fld>
            <a:endParaRPr lang="en-US"/>
          </a:p>
        </p:txBody>
      </p:sp>
    </p:spTree>
    <p:extLst>
      <p:ext uri="{BB962C8B-B14F-4D97-AF65-F5344CB8AC3E}">
        <p14:creationId xmlns:p14="http://schemas.microsoft.com/office/powerpoint/2010/main" val="19306222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0126F4-1B20-8E42-9C20-5166BAF6915B}" type="slidenum">
              <a:rPr lang="en-US" smtClean="0"/>
              <a:t>31</a:t>
            </a:fld>
            <a:endParaRPr lang="en-US"/>
          </a:p>
        </p:txBody>
      </p:sp>
    </p:spTree>
    <p:extLst>
      <p:ext uri="{BB962C8B-B14F-4D97-AF65-F5344CB8AC3E}">
        <p14:creationId xmlns:p14="http://schemas.microsoft.com/office/powerpoint/2010/main" val="29345047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0126F4-1B20-8E42-9C20-5166BAF6915B}" type="slidenum">
              <a:rPr lang="en-US" smtClean="0"/>
              <a:t>32</a:t>
            </a:fld>
            <a:endParaRPr lang="en-US"/>
          </a:p>
        </p:txBody>
      </p:sp>
    </p:spTree>
    <p:extLst>
      <p:ext uri="{BB962C8B-B14F-4D97-AF65-F5344CB8AC3E}">
        <p14:creationId xmlns:p14="http://schemas.microsoft.com/office/powerpoint/2010/main" val="245048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0126F4-1B20-8E42-9C20-5166BAF6915B}" type="slidenum">
              <a:rPr lang="en-US" smtClean="0"/>
              <a:t>33</a:t>
            </a:fld>
            <a:endParaRPr lang="en-US"/>
          </a:p>
        </p:txBody>
      </p:sp>
    </p:spTree>
    <p:extLst>
      <p:ext uri="{BB962C8B-B14F-4D97-AF65-F5344CB8AC3E}">
        <p14:creationId xmlns:p14="http://schemas.microsoft.com/office/powerpoint/2010/main" val="11174492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0126F4-1B20-8E42-9C20-5166BAF6915B}" type="slidenum">
              <a:rPr lang="en-US" smtClean="0"/>
              <a:t>3</a:t>
            </a:fld>
            <a:endParaRPr lang="en-US"/>
          </a:p>
        </p:txBody>
      </p:sp>
    </p:spTree>
    <p:extLst>
      <p:ext uri="{BB962C8B-B14F-4D97-AF65-F5344CB8AC3E}">
        <p14:creationId xmlns:p14="http://schemas.microsoft.com/office/powerpoint/2010/main" val="36045785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0126F4-1B20-8E42-9C20-5166BAF6915B}" type="slidenum">
              <a:rPr lang="en-US" smtClean="0"/>
              <a:t>4</a:t>
            </a:fld>
            <a:endParaRPr lang="en-US"/>
          </a:p>
        </p:txBody>
      </p:sp>
    </p:spTree>
    <p:extLst>
      <p:ext uri="{BB962C8B-B14F-4D97-AF65-F5344CB8AC3E}">
        <p14:creationId xmlns:p14="http://schemas.microsoft.com/office/powerpoint/2010/main" val="11891736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0126F4-1B20-8E42-9C20-5166BAF6915B}" type="slidenum">
              <a:rPr lang="en-US" smtClean="0"/>
              <a:t>5</a:t>
            </a:fld>
            <a:endParaRPr lang="en-US"/>
          </a:p>
        </p:txBody>
      </p:sp>
    </p:spTree>
    <p:extLst>
      <p:ext uri="{BB962C8B-B14F-4D97-AF65-F5344CB8AC3E}">
        <p14:creationId xmlns:p14="http://schemas.microsoft.com/office/powerpoint/2010/main" val="35591877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0126F4-1B20-8E42-9C20-5166BAF6915B}" type="slidenum">
              <a:rPr lang="en-US" smtClean="0"/>
              <a:t>6</a:t>
            </a:fld>
            <a:endParaRPr lang="en-US"/>
          </a:p>
        </p:txBody>
      </p:sp>
    </p:spTree>
    <p:extLst>
      <p:ext uri="{BB962C8B-B14F-4D97-AF65-F5344CB8AC3E}">
        <p14:creationId xmlns:p14="http://schemas.microsoft.com/office/powerpoint/2010/main" val="36054884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0126F4-1B20-8E42-9C20-5166BAF6915B}" type="slidenum">
              <a:rPr lang="en-US" smtClean="0"/>
              <a:t>7</a:t>
            </a:fld>
            <a:endParaRPr lang="en-US"/>
          </a:p>
        </p:txBody>
      </p:sp>
    </p:spTree>
    <p:extLst>
      <p:ext uri="{BB962C8B-B14F-4D97-AF65-F5344CB8AC3E}">
        <p14:creationId xmlns:p14="http://schemas.microsoft.com/office/powerpoint/2010/main" val="22936764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0126F4-1B20-8E42-9C20-5166BAF6915B}" type="slidenum">
              <a:rPr lang="en-US" smtClean="0"/>
              <a:t>8</a:t>
            </a:fld>
            <a:endParaRPr lang="en-US"/>
          </a:p>
        </p:txBody>
      </p:sp>
    </p:spTree>
    <p:extLst>
      <p:ext uri="{BB962C8B-B14F-4D97-AF65-F5344CB8AC3E}">
        <p14:creationId xmlns:p14="http://schemas.microsoft.com/office/powerpoint/2010/main" val="22552051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0126F4-1B20-8E42-9C20-5166BAF6915B}" type="slidenum">
              <a:rPr lang="en-US" smtClean="0"/>
              <a:t>9</a:t>
            </a:fld>
            <a:endParaRPr lang="en-US"/>
          </a:p>
        </p:txBody>
      </p:sp>
    </p:spTree>
    <p:extLst>
      <p:ext uri="{BB962C8B-B14F-4D97-AF65-F5344CB8AC3E}">
        <p14:creationId xmlns:p14="http://schemas.microsoft.com/office/powerpoint/2010/main" val="24558483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1.sv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sv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Master" Target="../slideMasters/slideMaster2.xml"/><Relationship Id="rId5" Type="http://schemas.openxmlformats.org/officeDocument/2006/relationships/image" Target="../media/image15.png"/><Relationship Id="rId4" Type="http://schemas.microsoft.com/office/2007/relationships/hdphoto" Target="../media/hdphoto1.wdp"/></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Master" Target="../slideMasters/slideMaster2.xml"/><Relationship Id="rId5" Type="http://schemas.openxmlformats.org/officeDocument/2006/relationships/image" Target="../media/image15.png"/><Relationship Id="rId4" Type="http://schemas.microsoft.com/office/2007/relationships/hdphoto" Target="../media/hdphoto2.wdp"/></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sv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sv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8400B8BE-932D-9B50-4E10-8FFA1AC70271}"/>
              </a:ext>
              <a:ext uri="{C183D7F6-B498-43B3-948B-1728B52AA6E4}">
                <adec:decorative xmlns:adec="http://schemas.microsoft.com/office/drawing/2017/decorative" val="1"/>
              </a:ext>
            </a:extLst>
          </p:cNvPr>
          <p:cNvGrpSpPr/>
          <p:nvPr userDrawn="1"/>
        </p:nvGrpSpPr>
        <p:grpSpPr>
          <a:xfrm>
            <a:off x="8382000" y="0"/>
            <a:ext cx="3810000" cy="6858000"/>
            <a:chOff x="8410995" y="0"/>
            <a:chExt cx="3810000" cy="6858000"/>
          </a:xfrm>
        </p:grpSpPr>
        <p:sp>
          <p:nvSpPr>
            <p:cNvPr id="5" name="Rectangle 4">
              <a:extLst>
                <a:ext uri="{FF2B5EF4-FFF2-40B4-BE49-F238E27FC236}">
                  <a16:creationId xmlns:a16="http://schemas.microsoft.com/office/drawing/2014/main" id="{90EB7065-EE1D-C187-F71B-655CA08C0D54}"/>
                </a:ext>
              </a:extLst>
            </p:cNvPr>
            <p:cNvSpPr/>
            <p:nvPr userDrawn="1"/>
          </p:nvSpPr>
          <p:spPr>
            <a:xfrm>
              <a:off x="8410995" y="0"/>
              <a:ext cx="3810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DE34ECCD-435B-44B8-6E42-67D372D291AB}"/>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l="73716" t="32156" r="8441" b="29755"/>
            <a:stretch/>
          </p:blipFill>
          <p:spPr>
            <a:xfrm>
              <a:off x="8410995" y="1413545"/>
              <a:ext cx="3810000" cy="5444455"/>
            </a:xfrm>
            <a:prstGeom prst="rect">
              <a:avLst/>
            </a:prstGeom>
          </p:spPr>
        </p:pic>
      </p:grpSp>
      <p:pic>
        <p:nvPicPr>
          <p:cNvPr id="7" name="Picture 12" descr="ForHealth Consulting at UMass Chan Medical School">
            <a:extLst>
              <a:ext uri="{FF2B5EF4-FFF2-40B4-BE49-F238E27FC236}">
                <a16:creationId xmlns:a16="http://schemas.microsoft.com/office/drawing/2014/main" id="{073B7542-25F1-9B54-B451-3EADF700C89F}"/>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8844066" y="409593"/>
            <a:ext cx="2971800" cy="594359"/>
          </a:xfrm>
          <a:prstGeom prst="rect">
            <a:avLst/>
          </a:prstGeom>
        </p:spPr>
      </p:pic>
      <p:sp>
        <p:nvSpPr>
          <p:cNvPr id="2" name="Title 1">
            <a:extLst>
              <a:ext uri="{FF2B5EF4-FFF2-40B4-BE49-F238E27FC236}">
                <a16:creationId xmlns:a16="http://schemas.microsoft.com/office/drawing/2014/main" id="{D4D497F4-685D-B1FC-2756-C26010A7BD29}"/>
              </a:ext>
            </a:extLst>
          </p:cNvPr>
          <p:cNvSpPr>
            <a:spLocks noGrp="1"/>
          </p:cNvSpPr>
          <p:nvPr userDrawn="1">
            <p:ph type="ctrTitle" hasCustomPrompt="1"/>
          </p:nvPr>
        </p:nvSpPr>
        <p:spPr>
          <a:xfrm>
            <a:off x="914398" y="457200"/>
            <a:ext cx="6787052" cy="2393519"/>
          </a:xfrm>
        </p:spPr>
        <p:txBody>
          <a:bodyPr bIns="91440" anchor="b" anchorCtr="0"/>
          <a:lstStyle>
            <a:lvl1pPr algn="l">
              <a:defRPr sz="4500"/>
            </a:lvl1pPr>
          </a:lstStyle>
          <a:p>
            <a:r>
              <a:rPr lang="en-US" dirty="0"/>
              <a:t>Click to edit Presentation title – up to three lines</a:t>
            </a:r>
          </a:p>
        </p:txBody>
      </p:sp>
      <p:sp>
        <p:nvSpPr>
          <p:cNvPr id="3" name="Subtitle 2">
            <a:extLst>
              <a:ext uri="{FF2B5EF4-FFF2-40B4-BE49-F238E27FC236}">
                <a16:creationId xmlns:a16="http://schemas.microsoft.com/office/drawing/2014/main" id="{3D02EAA7-B520-AEBF-1092-7EA663838982}"/>
              </a:ext>
            </a:extLst>
          </p:cNvPr>
          <p:cNvSpPr>
            <a:spLocks noGrp="1"/>
          </p:cNvSpPr>
          <p:nvPr userDrawn="1">
            <p:ph type="subTitle" idx="1" hasCustomPrompt="1"/>
          </p:nvPr>
        </p:nvSpPr>
        <p:spPr>
          <a:xfrm>
            <a:off x="914398" y="3124862"/>
            <a:ext cx="6787054" cy="1184843"/>
          </a:xfrm>
        </p:spPr>
        <p:txBody>
          <a:bodyPr/>
          <a:lstStyle>
            <a:lvl1pPr marL="0" indent="0" algn="l">
              <a:spcBef>
                <a:spcPts val="0"/>
              </a:spcBef>
              <a:buNone/>
              <a:defRPr sz="2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 text – </a:t>
            </a:r>
            <a:br>
              <a:rPr lang="en-US" dirty="0"/>
            </a:br>
            <a:r>
              <a:rPr lang="en-US" dirty="0"/>
              <a:t>up to two lines</a:t>
            </a:r>
          </a:p>
        </p:txBody>
      </p:sp>
      <p:sp>
        <p:nvSpPr>
          <p:cNvPr id="19" name="Content Placeholder 2">
            <a:extLst>
              <a:ext uri="{FF2B5EF4-FFF2-40B4-BE49-F238E27FC236}">
                <a16:creationId xmlns:a16="http://schemas.microsoft.com/office/drawing/2014/main" id="{B4E49042-5B36-61FC-6E7C-46D0FD18FD42}"/>
              </a:ext>
            </a:extLst>
          </p:cNvPr>
          <p:cNvSpPr>
            <a:spLocks noGrp="1"/>
          </p:cNvSpPr>
          <p:nvPr>
            <p:ph sz="half" idx="18" hasCustomPrompt="1"/>
          </p:nvPr>
        </p:nvSpPr>
        <p:spPr>
          <a:xfrm>
            <a:off x="914398" y="4762500"/>
            <a:ext cx="3125974" cy="1716615"/>
          </a:xfrm>
        </p:spPr>
        <p:txBody>
          <a:bodyPr/>
          <a:lstStyle>
            <a:lvl1pPr marL="0" indent="0">
              <a:lnSpc>
                <a:spcPct val="90000"/>
              </a:lnSpc>
              <a:spcBef>
                <a:spcPts val="0"/>
              </a:spcBef>
              <a:spcAft>
                <a:spcPts val="1000"/>
              </a:spcAft>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Add Text or logo of company</a:t>
            </a:r>
          </a:p>
        </p:txBody>
      </p:sp>
      <p:sp>
        <p:nvSpPr>
          <p:cNvPr id="15" name="Text Placeholder 14">
            <a:extLst>
              <a:ext uri="{FF2B5EF4-FFF2-40B4-BE49-F238E27FC236}">
                <a16:creationId xmlns:a16="http://schemas.microsoft.com/office/drawing/2014/main" id="{42537CB0-1895-4A05-1217-D629DD88DC40}"/>
              </a:ext>
            </a:extLst>
          </p:cNvPr>
          <p:cNvSpPr>
            <a:spLocks noGrp="1"/>
          </p:cNvSpPr>
          <p:nvPr userDrawn="1">
            <p:ph type="body" sz="quarter" idx="17" hasCustomPrompt="1"/>
          </p:nvPr>
        </p:nvSpPr>
        <p:spPr>
          <a:xfrm>
            <a:off x="4414345" y="4762500"/>
            <a:ext cx="3287108" cy="1716615"/>
          </a:xfrm>
        </p:spPr>
        <p:txBody>
          <a:bodyPr/>
          <a:lstStyle>
            <a:lvl1pPr marL="0" indent="0">
              <a:lnSpc>
                <a:spcPct val="90000"/>
              </a:lnSpc>
              <a:spcBef>
                <a:spcPts val="0"/>
              </a:spcBef>
              <a:spcAft>
                <a:spcPts val="100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name – 16 pt. bold – soft return, add next line – job title 14 pt. For more than one name/title: add full return </a:t>
            </a:r>
          </a:p>
        </p:txBody>
      </p:sp>
      <p:sp>
        <p:nvSpPr>
          <p:cNvPr id="21" name="Text Placeholder 14">
            <a:extLst>
              <a:ext uri="{FF2B5EF4-FFF2-40B4-BE49-F238E27FC236}">
                <a16:creationId xmlns:a16="http://schemas.microsoft.com/office/drawing/2014/main" id="{D5585307-1B27-C080-B941-003373489B55}"/>
              </a:ext>
            </a:extLst>
          </p:cNvPr>
          <p:cNvSpPr>
            <a:spLocks noGrp="1"/>
          </p:cNvSpPr>
          <p:nvPr>
            <p:ph type="body" sz="quarter" idx="19" hasCustomPrompt="1"/>
          </p:nvPr>
        </p:nvSpPr>
        <p:spPr>
          <a:xfrm>
            <a:off x="9909544" y="6093980"/>
            <a:ext cx="1825255" cy="353236"/>
          </a:xfrm>
        </p:spPr>
        <p:txBody>
          <a:bodyPr anchor="b" anchorCtr="0"/>
          <a:lstStyle>
            <a:lvl1pPr marL="0" indent="0" algn="r">
              <a:lnSpc>
                <a:spcPct val="112000"/>
              </a:lnSpc>
              <a:spcBef>
                <a:spcPts val="0"/>
              </a:spcBef>
              <a:spcAft>
                <a:spcPts val="600"/>
              </a:spcAft>
              <a:buNone/>
              <a:defRPr sz="1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date</a:t>
            </a:r>
          </a:p>
        </p:txBody>
      </p:sp>
    </p:spTree>
    <p:extLst>
      <p:ext uri="{BB962C8B-B14F-4D97-AF65-F5344CB8AC3E}">
        <p14:creationId xmlns:p14="http://schemas.microsoft.com/office/powerpoint/2010/main" val="4148880946"/>
      </p:ext>
    </p:extLst>
  </p:cSld>
  <p:clrMapOvr>
    <a:masterClrMapping/>
  </p:clrMapOvr>
  <p:extLst>
    <p:ext uri="{DCECCB84-F9BA-43D5-87BE-67443E8EF086}">
      <p15:sldGuideLst xmlns:p15="http://schemas.microsoft.com/office/powerpoint/2012/main">
        <p15:guide id="1" orient="horz" pos="4032" userDrawn="1">
          <p15:clr>
            <a:srgbClr val="FBAE40"/>
          </p15:clr>
        </p15:guide>
        <p15:guide id="2" orient="horz" pos="3000" userDrawn="1">
          <p15:clr>
            <a:srgbClr val="FBAE40"/>
          </p15:clr>
        </p15:guide>
        <p15:guide id="3" pos="52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cess_Title and Content - 2 col.">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56DA4E88-4D85-07DA-DB36-4B55E25F77BD}"/>
              </a:ext>
            </a:extLst>
          </p:cNvPr>
          <p:cNvGrpSpPr/>
          <p:nvPr userDrawn="1"/>
        </p:nvGrpSpPr>
        <p:grpSpPr>
          <a:xfrm>
            <a:off x="0" y="0"/>
            <a:ext cx="12192000" cy="6858000"/>
            <a:chOff x="0" y="0"/>
            <a:chExt cx="12192000" cy="6858000"/>
          </a:xfrm>
        </p:grpSpPr>
        <p:sp>
          <p:nvSpPr>
            <p:cNvPr id="3" name="Content Placeholder 39">
              <a:extLst>
                <a:ext uri="{FF2B5EF4-FFF2-40B4-BE49-F238E27FC236}">
                  <a16:creationId xmlns:a16="http://schemas.microsoft.com/office/drawing/2014/main" id="{0E9B9229-DC79-DE18-F6E5-62F5A8538571}"/>
                </a:ext>
                <a:ext uri="{C183D7F6-B498-43B3-948B-1728B52AA6E4}">
                  <adec:decorative xmlns:adec="http://schemas.microsoft.com/office/drawing/2017/decorative" val="1"/>
                </a:ext>
              </a:extLst>
            </p:cNvPr>
            <p:cNvSpPr txBox="1">
              <a:spLocks/>
            </p:cNvSpPr>
            <p:nvPr userDrawn="1"/>
          </p:nvSpPr>
          <p:spPr>
            <a:xfrm>
              <a:off x="0" y="1371604"/>
              <a:ext cx="12192000" cy="5029195"/>
            </a:xfrm>
            <a:prstGeom prst="rect">
              <a:avLst/>
            </a:prstGeom>
            <a:solidFill>
              <a:schemeClr val="accent5">
                <a:alpha val="25000"/>
              </a:schemeClr>
            </a:solidFill>
          </p:spPr>
          <p:txBody>
            <a:bodyPr vert="horz" lIns="457200" tIns="393192" rIns="45720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p:txBody>
        </p:sp>
        <p:sp>
          <p:nvSpPr>
            <p:cNvPr id="18" name="Rectangle 17">
              <a:extLst>
                <a:ext uri="{FF2B5EF4-FFF2-40B4-BE49-F238E27FC236}">
                  <a16:creationId xmlns:a16="http://schemas.microsoft.com/office/drawing/2014/main" id="{CB384CAC-762F-E5E0-D9A5-2D9F20AAD989}"/>
                </a:ext>
                <a:ext uri="{C183D7F6-B498-43B3-948B-1728B52AA6E4}">
                  <adec:decorative xmlns:adec="http://schemas.microsoft.com/office/drawing/2017/decorative" val="1"/>
                </a:ext>
              </a:extLst>
            </p:cNvPr>
            <p:cNvSpPr/>
            <p:nvPr userDrawn="1"/>
          </p:nvSpPr>
          <p:spPr>
            <a:xfrm>
              <a:off x="0" y="0"/>
              <a:ext cx="2286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27B13A94-755A-29E1-4409-FC23026E41AB}"/>
              </a:ext>
            </a:extLst>
          </p:cNvPr>
          <p:cNvSpPr>
            <a:spLocks noGrp="1"/>
          </p:cNvSpPr>
          <p:nvPr userDrawn="1">
            <p:ph type="title"/>
          </p:nvPr>
        </p:nvSpPr>
        <p:spPr>
          <a:xfrm>
            <a:off x="914399" y="457201"/>
            <a:ext cx="8503921" cy="665514"/>
          </a:xfrm>
        </p:spPr>
        <p:txBody>
          <a:bodyPr/>
          <a:lstStyle>
            <a:lvl1pPr>
              <a:defRPr/>
            </a:lvl1pPr>
          </a:lstStyle>
          <a:p>
            <a:r>
              <a:rPr lang="en-US"/>
              <a:t>Click to edit Master title style</a:t>
            </a:r>
            <a:endParaRPr lang="en-US" dirty="0"/>
          </a:p>
        </p:txBody>
      </p:sp>
      <p:pic>
        <p:nvPicPr>
          <p:cNvPr id="7" name="Picture 12" descr="ForHealth Consulting at UMass Chan Medical School">
            <a:extLst>
              <a:ext uri="{FF2B5EF4-FFF2-40B4-BE49-F238E27FC236}">
                <a16:creationId xmlns:a16="http://schemas.microsoft.com/office/drawing/2014/main" id="{B02D81C5-55D3-CE1C-30AD-F56ACDA71EDA}"/>
              </a:ext>
              <a:ext uri="{C183D7F6-B498-43B3-948B-1728B52AA6E4}">
                <adec:decorative xmlns:adec="http://schemas.microsoft.com/office/drawing/2017/decorative" val="0"/>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9573757" y="429329"/>
            <a:ext cx="2212840" cy="442568"/>
          </a:xfrm>
          <a:prstGeom prst="rect">
            <a:avLst/>
          </a:prstGeom>
        </p:spPr>
      </p:pic>
      <p:sp>
        <p:nvSpPr>
          <p:cNvPr id="8" name="Content Placeholder 21">
            <a:extLst>
              <a:ext uri="{FF2B5EF4-FFF2-40B4-BE49-F238E27FC236}">
                <a16:creationId xmlns:a16="http://schemas.microsoft.com/office/drawing/2014/main" id="{F00B7265-F93C-DFB4-579C-1994CC94CD22}"/>
              </a:ext>
            </a:extLst>
          </p:cNvPr>
          <p:cNvSpPr>
            <a:spLocks noGrp="1"/>
          </p:cNvSpPr>
          <p:nvPr>
            <p:ph sz="quarter" idx="17"/>
          </p:nvPr>
        </p:nvSpPr>
        <p:spPr>
          <a:xfrm>
            <a:off x="914400" y="1828800"/>
            <a:ext cx="5181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Box 11">
            <a:extLst>
              <a:ext uri="{FF2B5EF4-FFF2-40B4-BE49-F238E27FC236}">
                <a16:creationId xmlns:a16="http://schemas.microsoft.com/office/drawing/2014/main" id="{DADE906A-5E60-207E-603C-FF11D6D2C61C}"/>
              </a:ext>
            </a:extLst>
          </p:cNvPr>
          <p:cNvSpPr txBox="1"/>
          <p:nvPr userDrawn="1"/>
        </p:nvSpPr>
        <p:spPr>
          <a:xfrm>
            <a:off x="914400" y="6400800"/>
            <a:ext cx="5181600" cy="228600"/>
          </a:xfrm>
          <a:prstGeom prst="rect">
            <a:avLst/>
          </a:prstGeom>
          <a:noFill/>
        </p:spPr>
        <p:txBody>
          <a:bodyPr wrap="square" lIns="0" tIns="0" rIns="0" bIns="0" anchor="b" anchorCtr="0">
            <a:noAutofit/>
          </a:bodyPr>
          <a:lstStyle/>
          <a:p>
            <a:pPr>
              <a:lnSpc>
                <a:spcPct val="150000"/>
              </a:lnSpc>
            </a:pPr>
            <a:r>
              <a:rPr lang="en-US" altLang="en-US" sz="900" dirty="0">
                <a:solidFill>
                  <a:schemeClr val="bg2">
                    <a:lumMod val="75000"/>
                  </a:schemeClr>
                </a:solidFill>
                <a:latin typeface="Arial" pitchFamily="34" charset="0"/>
                <a:cs typeface="Arial" pitchFamily="34" charset="0"/>
              </a:rPr>
              <a:t>https://www.dmas.virginia.gov/for-providers/school-based-services/</a:t>
            </a:r>
            <a:endParaRPr lang="en-US" altLang="en-US" sz="900" i="1" dirty="0">
              <a:solidFill>
                <a:schemeClr val="bg2">
                  <a:lumMod val="75000"/>
                </a:schemeClr>
              </a:solidFill>
              <a:latin typeface="Arial" pitchFamily="34" charset="0"/>
              <a:cs typeface="Arial" pitchFamily="34" charset="0"/>
            </a:endParaRPr>
          </a:p>
        </p:txBody>
      </p:sp>
      <p:sp>
        <p:nvSpPr>
          <p:cNvPr id="6" name="Slide Number Placeholder 5">
            <a:extLst>
              <a:ext uri="{FF2B5EF4-FFF2-40B4-BE49-F238E27FC236}">
                <a16:creationId xmlns:a16="http://schemas.microsoft.com/office/drawing/2014/main" id="{F93654EE-C7E7-92ED-006D-F016A2E1A70C}"/>
              </a:ext>
            </a:extLst>
          </p:cNvPr>
          <p:cNvSpPr>
            <a:spLocks noGrp="1"/>
          </p:cNvSpPr>
          <p:nvPr>
            <p:ph type="sldNum" sz="quarter" idx="12"/>
          </p:nvPr>
        </p:nvSpPr>
        <p:spPr>
          <a:xfrm>
            <a:off x="11277600" y="6411749"/>
            <a:ext cx="457200" cy="217651"/>
          </a:xfrm>
          <a:prstGeom prst="rect">
            <a:avLst/>
          </a:prstGeom>
        </p:spPr>
        <p:txBody>
          <a:bodyPr/>
          <a:lstStyle>
            <a:lvl1pPr>
              <a:defRPr sz="900"/>
            </a:lvl1pPr>
          </a:lstStyle>
          <a:p>
            <a:fld id="{369026CA-FCD3-9147-8CC6-4862EFF526B8}" type="slidenum">
              <a:rPr lang="en-US" smtClean="0"/>
              <a:pPr/>
              <a:t>‹#›</a:t>
            </a:fld>
            <a:endParaRPr lang="en-US" dirty="0"/>
          </a:p>
        </p:txBody>
      </p:sp>
      <p:sp>
        <p:nvSpPr>
          <p:cNvPr id="4" name="Content Placeholder 3">
            <a:extLst>
              <a:ext uri="{FF2B5EF4-FFF2-40B4-BE49-F238E27FC236}">
                <a16:creationId xmlns:a16="http://schemas.microsoft.com/office/drawing/2014/main" id="{01DD7E35-B329-0056-ACF3-765F6104982F}"/>
              </a:ext>
            </a:extLst>
          </p:cNvPr>
          <p:cNvSpPr>
            <a:spLocks noGrp="1"/>
          </p:cNvSpPr>
          <p:nvPr>
            <p:ph sz="quarter" idx="18"/>
          </p:nvPr>
        </p:nvSpPr>
        <p:spPr>
          <a:xfrm>
            <a:off x="6553200" y="1828800"/>
            <a:ext cx="5181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77012704"/>
      </p:ext>
    </p:extLst>
  </p:cSld>
  <p:clrMapOvr>
    <a:masterClrMapping/>
  </p:clrMapOvr>
  <p:extLst>
    <p:ext uri="{DCECCB84-F9BA-43D5-87BE-67443E8EF086}">
      <p15:sldGuideLst xmlns:p15="http://schemas.microsoft.com/office/powerpoint/2012/main">
        <p15:guide id="2" pos="3840" userDrawn="1">
          <p15:clr>
            <a:srgbClr val="FBAE40"/>
          </p15:clr>
        </p15:guide>
        <p15:guide id="3" orient="horz" pos="1152" userDrawn="1">
          <p15:clr>
            <a:srgbClr val="FBAE40"/>
          </p15:clr>
        </p15:guide>
        <p15:guide id="4" pos="4128" userDrawn="1">
          <p15:clr>
            <a:srgbClr val="FBAE40"/>
          </p15:clr>
        </p15:guide>
        <p15:guide id="5" orient="horz" pos="4032"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cess_2-line Title and Content_2 col.">
    <p:spTree>
      <p:nvGrpSpPr>
        <p:cNvPr id="1" name=""/>
        <p:cNvGrpSpPr/>
        <p:nvPr/>
      </p:nvGrpSpPr>
      <p:grpSpPr>
        <a:xfrm>
          <a:off x="0" y="0"/>
          <a:ext cx="0" cy="0"/>
          <a:chOff x="0" y="0"/>
          <a:chExt cx="0" cy="0"/>
        </a:xfrm>
      </p:grpSpPr>
      <p:sp>
        <p:nvSpPr>
          <p:cNvPr id="3" name="Content Placeholder 39">
            <a:extLst>
              <a:ext uri="{FF2B5EF4-FFF2-40B4-BE49-F238E27FC236}">
                <a16:creationId xmlns:a16="http://schemas.microsoft.com/office/drawing/2014/main" id="{0E9B9229-DC79-DE18-F6E5-62F5A8538571}"/>
              </a:ext>
              <a:ext uri="{C183D7F6-B498-43B3-948B-1728B52AA6E4}">
                <adec:decorative xmlns:adec="http://schemas.microsoft.com/office/drawing/2017/decorative" val="1"/>
              </a:ext>
            </a:extLst>
          </p:cNvPr>
          <p:cNvSpPr txBox="1">
            <a:spLocks/>
          </p:cNvSpPr>
          <p:nvPr userDrawn="1"/>
        </p:nvSpPr>
        <p:spPr>
          <a:xfrm>
            <a:off x="0" y="1828805"/>
            <a:ext cx="12192000" cy="4571995"/>
          </a:xfrm>
          <a:prstGeom prst="rect">
            <a:avLst/>
          </a:prstGeom>
          <a:solidFill>
            <a:schemeClr val="accent5">
              <a:alpha val="25000"/>
            </a:schemeClr>
          </a:solidFill>
        </p:spPr>
        <p:txBody>
          <a:bodyPr vert="horz" lIns="457200" tIns="393192" rIns="45720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p:txBody>
      </p:sp>
      <p:sp>
        <p:nvSpPr>
          <p:cNvPr id="18" name="Rectangle 17">
            <a:extLst>
              <a:ext uri="{FF2B5EF4-FFF2-40B4-BE49-F238E27FC236}">
                <a16:creationId xmlns:a16="http://schemas.microsoft.com/office/drawing/2014/main" id="{CB384CAC-762F-E5E0-D9A5-2D9F20AAD989}"/>
              </a:ext>
              <a:ext uri="{C183D7F6-B498-43B3-948B-1728B52AA6E4}">
                <adec:decorative xmlns:adec="http://schemas.microsoft.com/office/drawing/2017/decorative" val="1"/>
              </a:ext>
            </a:extLst>
          </p:cNvPr>
          <p:cNvSpPr/>
          <p:nvPr userDrawn="1"/>
        </p:nvSpPr>
        <p:spPr>
          <a:xfrm>
            <a:off x="0" y="0"/>
            <a:ext cx="2286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7B13A94-755A-29E1-4409-FC23026E41AB}"/>
              </a:ext>
            </a:extLst>
          </p:cNvPr>
          <p:cNvSpPr>
            <a:spLocks noGrp="1"/>
          </p:cNvSpPr>
          <p:nvPr userDrawn="1">
            <p:ph type="title" hasCustomPrompt="1"/>
          </p:nvPr>
        </p:nvSpPr>
        <p:spPr>
          <a:xfrm>
            <a:off x="914400" y="457200"/>
            <a:ext cx="8052391" cy="1360649"/>
          </a:xfrm>
        </p:spPr>
        <p:txBody>
          <a:bodyPr/>
          <a:lstStyle>
            <a:lvl1pPr>
              <a:defRPr/>
            </a:lvl1pPr>
          </a:lstStyle>
          <a:p>
            <a:r>
              <a:rPr lang="en-US" dirty="0"/>
              <a:t>Click to edit Master title style up to two lines of text</a:t>
            </a:r>
          </a:p>
        </p:txBody>
      </p:sp>
      <p:pic>
        <p:nvPicPr>
          <p:cNvPr id="7" name="Picture 12" descr="ForHealth Consulting at UMass Chan Medical School">
            <a:extLst>
              <a:ext uri="{FF2B5EF4-FFF2-40B4-BE49-F238E27FC236}">
                <a16:creationId xmlns:a16="http://schemas.microsoft.com/office/drawing/2014/main" id="{B02D81C5-55D3-CE1C-30AD-F56ACDA71EDA}"/>
              </a:ext>
              <a:ext uri="{C183D7F6-B498-43B3-948B-1728B52AA6E4}">
                <adec:decorative xmlns:adec="http://schemas.microsoft.com/office/drawing/2017/decorative" val="0"/>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9573757" y="429329"/>
            <a:ext cx="2212840" cy="442568"/>
          </a:xfrm>
          <a:prstGeom prst="rect">
            <a:avLst/>
          </a:prstGeom>
        </p:spPr>
      </p:pic>
      <p:sp>
        <p:nvSpPr>
          <p:cNvPr id="8" name="Content Placeholder 21">
            <a:extLst>
              <a:ext uri="{FF2B5EF4-FFF2-40B4-BE49-F238E27FC236}">
                <a16:creationId xmlns:a16="http://schemas.microsoft.com/office/drawing/2014/main" id="{F00B7265-F93C-DFB4-579C-1994CC94CD22}"/>
              </a:ext>
            </a:extLst>
          </p:cNvPr>
          <p:cNvSpPr>
            <a:spLocks noGrp="1"/>
          </p:cNvSpPr>
          <p:nvPr userDrawn="1">
            <p:ph sz="quarter" idx="17"/>
          </p:nvPr>
        </p:nvSpPr>
        <p:spPr>
          <a:xfrm>
            <a:off x="914400" y="2286001"/>
            <a:ext cx="5181600" cy="36611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Box 11">
            <a:extLst>
              <a:ext uri="{FF2B5EF4-FFF2-40B4-BE49-F238E27FC236}">
                <a16:creationId xmlns:a16="http://schemas.microsoft.com/office/drawing/2014/main" id="{DADE906A-5E60-207E-603C-FF11D6D2C61C}"/>
              </a:ext>
            </a:extLst>
          </p:cNvPr>
          <p:cNvSpPr txBox="1"/>
          <p:nvPr userDrawn="1"/>
        </p:nvSpPr>
        <p:spPr>
          <a:xfrm>
            <a:off x="914400" y="6400800"/>
            <a:ext cx="5181600" cy="228600"/>
          </a:xfrm>
          <a:prstGeom prst="rect">
            <a:avLst/>
          </a:prstGeom>
          <a:noFill/>
        </p:spPr>
        <p:txBody>
          <a:bodyPr wrap="square" lIns="0" tIns="0" rIns="0" bIns="0" anchor="b" anchorCtr="0">
            <a:noAutofit/>
          </a:bodyPr>
          <a:lstStyle/>
          <a:p>
            <a:pPr>
              <a:lnSpc>
                <a:spcPct val="150000"/>
              </a:lnSpc>
            </a:pPr>
            <a:r>
              <a:rPr lang="en-US" altLang="en-US" sz="900" dirty="0">
                <a:solidFill>
                  <a:schemeClr val="bg2">
                    <a:lumMod val="75000"/>
                  </a:schemeClr>
                </a:solidFill>
                <a:latin typeface="Arial" pitchFamily="34" charset="0"/>
                <a:cs typeface="Arial" pitchFamily="34" charset="0"/>
              </a:rPr>
              <a:t>© 2023. </a:t>
            </a:r>
            <a:r>
              <a:rPr lang="en-US" altLang="en-US" sz="900" i="1" dirty="0">
                <a:solidFill>
                  <a:schemeClr val="bg2">
                    <a:lumMod val="75000"/>
                  </a:schemeClr>
                </a:solidFill>
                <a:latin typeface="Arial" pitchFamily="34" charset="0"/>
                <a:cs typeface="Arial" pitchFamily="34" charset="0"/>
              </a:rPr>
              <a:t>The consulting and operations division of UMass Chan Medical School. Confidential</a:t>
            </a:r>
          </a:p>
        </p:txBody>
      </p:sp>
      <p:sp>
        <p:nvSpPr>
          <p:cNvPr id="6" name="Slide Number Placeholder 5">
            <a:extLst>
              <a:ext uri="{FF2B5EF4-FFF2-40B4-BE49-F238E27FC236}">
                <a16:creationId xmlns:a16="http://schemas.microsoft.com/office/drawing/2014/main" id="{F93654EE-C7E7-92ED-006D-F016A2E1A70C}"/>
              </a:ext>
            </a:extLst>
          </p:cNvPr>
          <p:cNvSpPr>
            <a:spLocks noGrp="1"/>
          </p:cNvSpPr>
          <p:nvPr userDrawn="1">
            <p:ph type="sldNum" sz="quarter" idx="12"/>
          </p:nvPr>
        </p:nvSpPr>
        <p:spPr>
          <a:xfrm>
            <a:off x="11277600" y="6411749"/>
            <a:ext cx="457200" cy="217651"/>
          </a:xfrm>
          <a:prstGeom prst="rect">
            <a:avLst/>
          </a:prstGeom>
        </p:spPr>
        <p:txBody>
          <a:bodyPr/>
          <a:lstStyle>
            <a:lvl1pPr>
              <a:defRPr sz="900"/>
            </a:lvl1pPr>
          </a:lstStyle>
          <a:p>
            <a:fld id="{369026CA-FCD3-9147-8CC6-4862EFF526B8}" type="slidenum">
              <a:rPr lang="en-US" smtClean="0"/>
              <a:pPr/>
              <a:t>‹#›</a:t>
            </a:fld>
            <a:endParaRPr lang="en-US" dirty="0"/>
          </a:p>
        </p:txBody>
      </p:sp>
      <p:sp>
        <p:nvSpPr>
          <p:cNvPr id="4" name="Content Placeholder 21">
            <a:extLst>
              <a:ext uri="{FF2B5EF4-FFF2-40B4-BE49-F238E27FC236}">
                <a16:creationId xmlns:a16="http://schemas.microsoft.com/office/drawing/2014/main" id="{751543A5-4223-AA8B-1830-0DA1784F5190}"/>
              </a:ext>
            </a:extLst>
          </p:cNvPr>
          <p:cNvSpPr>
            <a:spLocks noGrp="1"/>
          </p:cNvSpPr>
          <p:nvPr>
            <p:ph sz="quarter" idx="18"/>
          </p:nvPr>
        </p:nvSpPr>
        <p:spPr>
          <a:xfrm>
            <a:off x="6563833" y="2286001"/>
            <a:ext cx="5181600" cy="36611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92881663"/>
      </p:ext>
    </p:extLst>
  </p:cSld>
  <p:clrMapOvr>
    <a:masterClrMapping/>
  </p:clrMapOvr>
  <p:extLst>
    <p:ext uri="{DCECCB84-F9BA-43D5-87BE-67443E8EF086}">
      <p15:sldGuideLst xmlns:p15="http://schemas.microsoft.com/office/powerpoint/2012/main">
        <p15:guide id="2" pos="3840" userDrawn="1">
          <p15:clr>
            <a:srgbClr val="FBAE40"/>
          </p15:clr>
        </p15:guide>
        <p15:guide id="3" orient="horz" pos="1152" userDrawn="1">
          <p15:clr>
            <a:srgbClr val="FBAE40"/>
          </p15:clr>
        </p15:guide>
        <p15:guide id="4" orient="horz" pos="4032" userDrawn="1">
          <p15:clr>
            <a:srgbClr val="FBAE40"/>
          </p15:clr>
        </p15:guide>
        <p15:guide id="5" orient="horz" pos="864" userDrawn="1">
          <p15:clr>
            <a:srgbClr val="FBAE40"/>
          </p15:clr>
        </p15:guide>
        <p15:guide id="6" pos="4128"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Knowledge_Title and Content - 1 col.">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56DA4E88-4D85-07DA-DB36-4B55E25F77BD}"/>
              </a:ext>
            </a:extLst>
          </p:cNvPr>
          <p:cNvGrpSpPr/>
          <p:nvPr userDrawn="1"/>
        </p:nvGrpSpPr>
        <p:grpSpPr>
          <a:xfrm>
            <a:off x="0" y="0"/>
            <a:ext cx="12192000" cy="6858000"/>
            <a:chOff x="0" y="0"/>
            <a:chExt cx="12192000" cy="6858000"/>
          </a:xfrm>
        </p:grpSpPr>
        <p:sp>
          <p:nvSpPr>
            <p:cNvPr id="3" name="Content Placeholder 39">
              <a:extLst>
                <a:ext uri="{FF2B5EF4-FFF2-40B4-BE49-F238E27FC236}">
                  <a16:creationId xmlns:a16="http://schemas.microsoft.com/office/drawing/2014/main" id="{0E9B9229-DC79-DE18-F6E5-62F5A8538571}"/>
                </a:ext>
                <a:ext uri="{C183D7F6-B498-43B3-948B-1728B52AA6E4}">
                  <adec:decorative xmlns:adec="http://schemas.microsoft.com/office/drawing/2017/decorative" val="1"/>
                </a:ext>
              </a:extLst>
            </p:cNvPr>
            <p:cNvSpPr txBox="1">
              <a:spLocks/>
            </p:cNvSpPr>
            <p:nvPr userDrawn="1"/>
          </p:nvSpPr>
          <p:spPr>
            <a:xfrm>
              <a:off x="0" y="1371604"/>
              <a:ext cx="12192000" cy="5029195"/>
            </a:xfrm>
            <a:prstGeom prst="rect">
              <a:avLst/>
            </a:prstGeom>
            <a:solidFill>
              <a:schemeClr val="accent6">
                <a:alpha val="20000"/>
              </a:schemeClr>
            </a:solidFill>
          </p:spPr>
          <p:txBody>
            <a:bodyPr vert="horz" lIns="457200" tIns="393192" rIns="45720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p:txBody>
        </p:sp>
        <p:sp>
          <p:nvSpPr>
            <p:cNvPr id="18" name="Rectangle 17">
              <a:extLst>
                <a:ext uri="{FF2B5EF4-FFF2-40B4-BE49-F238E27FC236}">
                  <a16:creationId xmlns:a16="http://schemas.microsoft.com/office/drawing/2014/main" id="{CB384CAC-762F-E5E0-D9A5-2D9F20AAD989}"/>
                </a:ext>
                <a:ext uri="{C183D7F6-B498-43B3-948B-1728B52AA6E4}">
                  <adec:decorative xmlns:adec="http://schemas.microsoft.com/office/drawing/2017/decorative" val="1"/>
                </a:ext>
              </a:extLst>
            </p:cNvPr>
            <p:cNvSpPr/>
            <p:nvPr userDrawn="1"/>
          </p:nvSpPr>
          <p:spPr>
            <a:xfrm>
              <a:off x="0" y="0"/>
              <a:ext cx="228600" cy="6858000"/>
            </a:xfrm>
            <a:prstGeom prst="rect">
              <a:avLst/>
            </a:prstGeom>
            <a:solidFill>
              <a:srgbClr val="6330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27B13A94-755A-29E1-4409-FC23026E41AB}"/>
              </a:ext>
            </a:extLst>
          </p:cNvPr>
          <p:cNvSpPr>
            <a:spLocks noGrp="1"/>
          </p:cNvSpPr>
          <p:nvPr userDrawn="1">
            <p:ph type="title"/>
          </p:nvPr>
        </p:nvSpPr>
        <p:spPr>
          <a:xfrm>
            <a:off x="914399" y="457201"/>
            <a:ext cx="8503921" cy="665514"/>
          </a:xfrm>
        </p:spPr>
        <p:txBody>
          <a:bodyPr/>
          <a:lstStyle>
            <a:lvl1pPr>
              <a:defRPr/>
            </a:lvl1pPr>
          </a:lstStyle>
          <a:p>
            <a:r>
              <a:rPr lang="en-US"/>
              <a:t>Click to edit Master title style</a:t>
            </a:r>
            <a:endParaRPr lang="en-US" dirty="0"/>
          </a:p>
        </p:txBody>
      </p:sp>
      <p:pic>
        <p:nvPicPr>
          <p:cNvPr id="7" name="Picture 12" descr="ForHealth Consulting at UMass Chan Medical School">
            <a:extLst>
              <a:ext uri="{FF2B5EF4-FFF2-40B4-BE49-F238E27FC236}">
                <a16:creationId xmlns:a16="http://schemas.microsoft.com/office/drawing/2014/main" id="{B02D81C5-55D3-CE1C-30AD-F56ACDA71EDA}"/>
              </a:ext>
              <a:ext uri="{C183D7F6-B498-43B3-948B-1728B52AA6E4}">
                <adec:decorative xmlns:adec="http://schemas.microsoft.com/office/drawing/2017/decorative" val="0"/>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9573757" y="429329"/>
            <a:ext cx="2212840" cy="442568"/>
          </a:xfrm>
          <a:prstGeom prst="rect">
            <a:avLst/>
          </a:prstGeom>
        </p:spPr>
      </p:pic>
      <p:sp>
        <p:nvSpPr>
          <p:cNvPr id="4" name="Content Placeholder 21">
            <a:extLst>
              <a:ext uri="{FF2B5EF4-FFF2-40B4-BE49-F238E27FC236}">
                <a16:creationId xmlns:a16="http://schemas.microsoft.com/office/drawing/2014/main" id="{3564A0B3-6051-1BF7-5725-A384593399DD}"/>
              </a:ext>
            </a:extLst>
          </p:cNvPr>
          <p:cNvSpPr>
            <a:spLocks noGrp="1"/>
          </p:cNvSpPr>
          <p:nvPr>
            <p:ph sz="quarter" idx="17"/>
          </p:nvPr>
        </p:nvSpPr>
        <p:spPr>
          <a:xfrm>
            <a:off x="914400" y="1828800"/>
            <a:ext cx="10820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Box 11">
            <a:extLst>
              <a:ext uri="{FF2B5EF4-FFF2-40B4-BE49-F238E27FC236}">
                <a16:creationId xmlns:a16="http://schemas.microsoft.com/office/drawing/2014/main" id="{DADE906A-5E60-207E-603C-FF11D6D2C61C}"/>
              </a:ext>
            </a:extLst>
          </p:cNvPr>
          <p:cNvSpPr txBox="1"/>
          <p:nvPr userDrawn="1"/>
        </p:nvSpPr>
        <p:spPr>
          <a:xfrm>
            <a:off x="914400" y="6400800"/>
            <a:ext cx="5181600" cy="228600"/>
          </a:xfrm>
          <a:prstGeom prst="rect">
            <a:avLst/>
          </a:prstGeom>
          <a:noFill/>
        </p:spPr>
        <p:txBody>
          <a:bodyPr wrap="square" lIns="0" tIns="0" rIns="0" bIns="0" anchor="b" anchorCtr="0">
            <a:noAutofit/>
          </a:bodyPr>
          <a:lstStyle/>
          <a:p>
            <a:pPr>
              <a:lnSpc>
                <a:spcPct val="150000"/>
              </a:lnSpc>
            </a:pPr>
            <a:r>
              <a:rPr lang="en-US" altLang="en-US" sz="900" dirty="0">
                <a:solidFill>
                  <a:schemeClr val="bg2">
                    <a:lumMod val="75000"/>
                  </a:schemeClr>
                </a:solidFill>
                <a:latin typeface="Arial" pitchFamily="34" charset="0"/>
                <a:cs typeface="Arial" pitchFamily="34" charset="0"/>
              </a:rPr>
              <a:t>https://www.dmas.virginia.gov/for-providers/school-based-services/</a:t>
            </a:r>
            <a:endParaRPr lang="en-US" altLang="en-US" sz="900" i="1" dirty="0">
              <a:solidFill>
                <a:schemeClr val="bg2">
                  <a:lumMod val="75000"/>
                </a:schemeClr>
              </a:solidFill>
              <a:latin typeface="Arial" pitchFamily="34" charset="0"/>
              <a:cs typeface="Arial" pitchFamily="34" charset="0"/>
            </a:endParaRPr>
          </a:p>
        </p:txBody>
      </p:sp>
      <p:sp>
        <p:nvSpPr>
          <p:cNvPr id="6" name="Slide Number Placeholder 5">
            <a:extLst>
              <a:ext uri="{FF2B5EF4-FFF2-40B4-BE49-F238E27FC236}">
                <a16:creationId xmlns:a16="http://schemas.microsoft.com/office/drawing/2014/main" id="{F93654EE-C7E7-92ED-006D-F016A2E1A70C}"/>
              </a:ext>
            </a:extLst>
          </p:cNvPr>
          <p:cNvSpPr>
            <a:spLocks noGrp="1"/>
          </p:cNvSpPr>
          <p:nvPr>
            <p:ph type="sldNum" sz="quarter" idx="12"/>
          </p:nvPr>
        </p:nvSpPr>
        <p:spPr>
          <a:xfrm>
            <a:off x="11277600" y="6411749"/>
            <a:ext cx="457200" cy="217651"/>
          </a:xfrm>
          <a:prstGeom prst="rect">
            <a:avLst/>
          </a:prstGeom>
        </p:spPr>
        <p:txBody>
          <a:bodyPr/>
          <a:lstStyle>
            <a:lvl1pPr>
              <a:defRPr sz="900"/>
            </a:lvl1pPr>
          </a:lstStyle>
          <a:p>
            <a:fld id="{369026CA-FCD3-9147-8CC6-4862EFF526B8}" type="slidenum">
              <a:rPr lang="en-US" smtClean="0"/>
              <a:pPr/>
              <a:t>‹#›</a:t>
            </a:fld>
            <a:endParaRPr lang="en-US" dirty="0"/>
          </a:p>
        </p:txBody>
      </p:sp>
    </p:spTree>
    <p:extLst>
      <p:ext uri="{BB962C8B-B14F-4D97-AF65-F5344CB8AC3E}">
        <p14:creationId xmlns:p14="http://schemas.microsoft.com/office/powerpoint/2010/main" val="3309754001"/>
      </p:ext>
    </p:extLst>
  </p:cSld>
  <p:clrMapOvr>
    <a:masterClrMapping/>
  </p:clrMapOvr>
  <p:extLst>
    <p:ext uri="{DCECCB84-F9BA-43D5-87BE-67443E8EF086}">
      <p15:sldGuideLst xmlns:p15="http://schemas.microsoft.com/office/powerpoint/2012/main">
        <p15:guide id="2" pos="3840" userDrawn="1">
          <p15:clr>
            <a:srgbClr val="FBAE40"/>
          </p15:clr>
        </p15:guide>
        <p15:guide id="3" orient="horz" pos="1152"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Knowledge_2-line Title and Content - 1 col.">
    <p:spTree>
      <p:nvGrpSpPr>
        <p:cNvPr id="1" name=""/>
        <p:cNvGrpSpPr/>
        <p:nvPr/>
      </p:nvGrpSpPr>
      <p:grpSpPr>
        <a:xfrm>
          <a:off x="0" y="0"/>
          <a:ext cx="0" cy="0"/>
          <a:chOff x="0" y="0"/>
          <a:chExt cx="0" cy="0"/>
        </a:xfrm>
      </p:grpSpPr>
      <p:sp>
        <p:nvSpPr>
          <p:cNvPr id="3" name="Content Placeholder 39">
            <a:extLst>
              <a:ext uri="{FF2B5EF4-FFF2-40B4-BE49-F238E27FC236}">
                <a16:creationId xmlns:a16="http://schemas.microsoft.com/office/drawing/2014/main" id="{0E9B9229-DC79-DE18-F6E5-62F5A8538571}"/>
              </a:ext>
              <a:ext uri="{C183D7F6-B498-43B3-948B-1728B52AA6E4}">
                <adec:decorative xmlns:adec="http://schemas.microsoft.com/office/drawing/2017/decorative" val="1"/>
              </a:ext>
            </a:extLst>
          </p:cNvPr>
          <p:cNvSpPr txBox="1">
            <a:spLocks/>
          </p:cNvSpPr>
          <p:nvPr userDrawn="1"/>
        </p:nvSpPr>
        <p:spPr>
          <a:xfrm>
            <a:off x="0" y="1828805"/>
            <a:ext cx="12192000" cy="4571995"/>
          </a:xfrm>
          <a:prstGeom prst="rect">
            <a:avLst/>
          </a:prstGeom>
          <a:solidFill>
            <a:schemeClr val="accent6">
              <a:alpha val="20000"/>
            </a:schemeClr>
          </a:solidFill>
        </p:spPr>
        <p:txBody>
          <a:bodyPr vert="horz" lIns="457200" tIns="393192" rIns="45720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p:txBody>
      </p:sp>
      <p:sp>
        <p:nvSpPr>
          <p:cNvPr id="18" name="Rectangle 17">
            <a:extLst>
              <a:ext uri="{FF2B5EF4-FFF2-40B4-BE49-F238E27FC236}">
                <a16:creationId xmlns:a16="http://schemas.microsoft.com/office/drawing/2014/main" id="{CB384CAC-762F-E5E0-D9A5-2D9F20AAD989}"/>
              </a:ext>
              <a:ext uri="{C183D7F6-B498-43B3-948B-1728B52AA6E4}">
                <adec:decorative xmlns:adec="http://schemas.microsoft.com/office/drawing/2017/decorative" val="1"/>
              </a:ext>
            </a:extLst>
          </p:cNvPr>
          <p:cNvSpPr/>
          <p:nvPr userDrawn="1"/>
        </p:nvSpPr>
        <p:spPr>
          <a:xfrm>
            <a:off x="0" y="0"/>
            <a:ext cx="2286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7B13A94-755A-29E1-4409-FC23026E41AB}"/>
              </a:ext>
            </a:extLst>
          </p:cNvPr>
          <p:cNvSpPr>
            <a:spLocks noGrp="1"/>
          </p:cNvSpPr>
          <p:nvPr userDrawn="1">
            <p:ph type="title" hasCustomPrompt="1"/>
          </p:nvPr>
        </p:nvSpPr>
        <p:spPr>
          <a:xfrm>
            <a:off x="914400" y="457200"/>
            <a:ext cx="8279220" cy="1360649"/>
          </a:xfrm>
        </p:spPr>
        <p:txBody>
          <a:bodyPr/>
          <a:lstStyle>
            <a:lvl1pPr>
              <a:defRPr/>
            </a:lvl1pPr>
          </a:lstStyle>
          <a:p>
            <a:r>
              <a:rPr lang="en-US" dirty="0"/>
              <a:t>Click to edit Master title style up to two lines of text</a:t>
            </a:r>
          </a:p>
        </p:txBody>
      </p:sp>
      <p:pic>
        <p:nvPicPr>
          <p:cNvPr id="7" name="Picture 12" descr="ForHealth Consulting at UMass Chan Medical School">
            <a:extLst>
              <a:ext uri="{FF2B5EF4-FFF2-40B4-BE49-F238E27FC236}">
                <a16:creationId xmlns:a16="http://schemas.microsoft.com/office/drawing/2014/main" id="{B02D81C5-55D3-CE1C-30AD-F56ACDA71EDA}"/>
              </a:ext>
              <a:ext uri="{C183D7F6-B498-43B3-948B-1728B52AA6E4}">
                <adec:decorative xmlns:adec="http://schemas.microsoft.com/office/drawing/2017/decorative" val="0"/>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9573757" y="429329"/>
            <a:ext cx="2212840" cy="442568"/>
          </a:xfrm>
          <a:prstGeom prst="rect">
            <a:avLst/>
          </a:prstGeom>
        </p:spPr>
      </p:pic>
      <p:sp>
        <p:nvSpPr>
          <p:cNvPr id="8" name="Content Placeholder 21">
            <a:extLst>
              <a:ext uri="{FF2B5EF4-FFF2-40B4-BE49-F238E27FC236}">
                <a16:creationId xmlns:a16="http://schemas.microsoft.com/office/drawing/2014/main" id="{F00B7265-F93C-DFB4-579C-1994CC94CD22}"/>
              </a:ext>
            </a:extLst>
          </p:cNvPr>
          <p:cNvSpPr>
            <a:spLocks noGrp="1"/>
          </p:cNvSpPr>
          <p:nvPr userDrawn="1">
            <p:ph sz="quarter" idx="17"/>
          </p:nvPr>
        </p:nvSpPr>
        <p:spPr>
          <a:xfrm>
            <a:off x="914400" y="2286001"/>
            <a:ext cx="10820400" cy="36611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Box 11">
            <a:extLst>
              <a:ext uri="{FF2B5EF4-FFF2-40B4-BE49-F238E27FC236}">
                <a16:creationId xmlns:a16="http://schemas.microsoft.com/office/drawing/2014/main" id="{DADE906A-5E60-207E-603C-FF11D6D2C61C}"/>
              </a:ext>
            </a:extLst>
          </p:cNvPr>
          <p:cNvSpPr txBox="1"/>
          <p:nvPr userDrawn="1"/>
        </p:nvSpPr>
        <p:spPr>
          <a:xfrm>
            <a:off x="914400" y="6400800"/>
            <a:ext cx="5181600" cy="228600"/>
          </a:xfrm>
          <a:prstGeom prst="rect">
            <a:avLst/>
          </a:prstGeom>
          <a:noFill/>
        </p:spPr>
        <p:txBody>
          <a:bodyPr wrap="square" lIns="0" tIns="0" rIns="0" bIns="0" anchor="b" anchorCtr="0">
            <a:noAutofit/>
          </a:bodyPr>
          <a:lstStyle/>
          <a:p>
            <a:pPr>
              <a:lnSpc>
                <a:spcPct val="150000"/>
              </a:lnSpc>
            </a:pPr>
            <a:r>
              <a:rPr lang="en-US" altLang="en-US" sz="900" dirty="0">
                <a:solidFill>
                  <a:schemeClr val="bg2">
                    <a:lumMod val="75000"/>
                  </a:schemeClr>
                </a:solidFill>
                <a:latin typeface="Arial" pitchFamily="34" charset="0"/>
                <a:cs typeface="Arial" pitchFamily="34" charset="0"/>
              </a:rPr>
              <a:t>https://www.dmas.virginia.gov/for-providers/school-based-services/</a:t>
            </a:r>
            <a:endParaRPr lang="en-US" altLang="en-US" sz="900" i="1" dirty="0">
              <a:solidFill>
                <a:schemeClr val="bg2">
                  <a:lumMod val="75000"/>
                </a:schemeClr>
              </a:solidFill>
              <a:latin typeface="Arial" pitchFamily="34" charset="0"/>
              <a:cs typeface="Arial" pitchFamily="34" charset="0"/>
            </a:endParaRPr>
          </a:p>
        </p:txBody>
      </p:sp>
      <p:sp>
        <p:nvSpPr>
          <p:cNvPr id="6" name="Slide Number Placeholder 5">
            <a:extLst>
              <a:ext uri="{FF2B5EF4-FFF2-40B4-BE49-F238E27FC236}">
                <a16:creationId xmlns:a16="http://schemas.microsoft.com/office/drawing/2014/main" id="{F93654EE-C7E7-92ED-006D-F016A2E1A70C}"/>
              </a:ext>
            </a:extLst>
          </p:cNvPr>
          <p:cNvSpPr>
            <a:spLocks noGrp="1"/>
          </p:cNvSpPr>
          <p:nvPr userDrawn="1">
            <p:ph type="sldNum" sz="quarter" idx="12"/>
          </p:nvPr>
        </p:nvSpPr>
        <p:spPr>
          <a:xfrm>
            <a:off x="11277600" y="6411749"/>
            <a:ext cx="457200" cy="217651"/>
          </a:xfrm>
          <a:prstGeom prst="rect">
            <a:avLst/>
          </a:prstGeom>
        </p:spPr>
        <p:txBody>
          <a:bodyPr/>
          <a:lstStyle>
            <a:lvl1pPr>
              <a:defRPr sz="900"/>
            </a:lvl1pPr>
          </a:lstStyle>
          <a:p>
            <a:fld id="{369026CA-FCD3-9147-8CC6-4862EFF526B8}" type="slidenum">
              <a:rPr lang="en-US" smtClean="0"/>
              <a:pPr/>
              <a:t>‹#›</a:t>
            </a:fld>
            <a:endParaRPr lang="en-US" dirty="0"/>
          </a:p>
        </p:txBody>
      </p:sp>
    </p:spTree>
    <p:extLst>
      <p:ext uri="{BB962C8B-B14F-4D97-AF65-F5344CB8AC3E}">
        <p14:creationId xmlns:p14="http://schemas.microsoft.com/office/powerpoint/2010/main" val="2613310662"/>
      </p:ext>
    </p:extLst>
  </p:cSld>
  <p:clrMapOvr>
    <a:masterClrMapping/>
  </p:clrMapOvr>
  <p:extLst>
    <p:ext uri="{DCECCB84-F9BA-43D5-87BE-67443E8EF086}">
      <p15:sldGuideLst xmlns:p15="http://schemas.microsoft.com/office/powerpoint/2012/main">
        <p15:guide id="2" pos="3840" userDrawn="1">
          <p15:clr>
            <a:srgbClr val="FBAE40"/>
          </p15:clr>
        </p15:guide>
        <p15:guide id="3" orient="horz" pos="1152" userDrawn="1">
          <p15:clr>
            <a:srgbClr val="FBAE40"/>
          </p15:clr>
        </p15:guide>
        <p15:guide id="4" orient="horz" pos="4032" userDrawn="1">
          <p15:clr>
            <a:srgbClr val="FBAE40"/>
          </p15:clr>
        </p15:guide>
        <p15:guide id="5" orient="horz" pos="864"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Knowledge_Title and Content - 2 col.">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56DA4E88-4D85-07DA-DB36-4B55E25F77BD}"/>
              </a:ext>
            </a:extLst>
          </p:cNvPr>
          <p:cNvGrpSpPr/>
          <p:nvPr userDrawn="1"/>
        </p:nvGrpSpPr>
        <p:grpSpPr>
          <a:xfrm>
            <a:off x="0" y="0"/>
            <a:ext cx="12192000" cy="6858000"/>
            <a:chOff x="0" y="0"/>
            <a:chExt cx="12192000" cy="6858000"/>
          </a:xfrm>
        </p:grpSpPr>
        <p:sp>
          <p:nvSpPr>
            <p:cNvPr id="3" name="Content Placeholder 39">
              <a:extLst>
                <a:ext uri="{FF2B5EF4-FFF2-40B4-BE49-F238E27FC236}">
                  <a16:creationId xmlns:a16="http://schemas.microsoft.com/office/drawing/2014/main" id="{0E9B9229-DC79-DE18-F6E5-62F5A8538571}"/>
                </a:ext>
                <a:ext uri="{C183D7F6-B498-43B3-948B-1728B52AA6E4}">
                  <adec:decorative xmlns:adec="http://schemas.microsoft.com/office/drawing/2017/decorative" val="1"/>
                </a:ext>
              </a:extLst>
            </p:cNvPr>
            <p:cNvSpPr txBox="1">
              <a:spLocks/>
            </p:cNvSpPr>
            <p:nvPr userDrawn="1"/>
          </p:nvSpPr>
          <p:spPr>
            <a:xfrm>
              <a:off x="0" y="1371604"/>
              <a:ext cx="12192000" cy="5029195"/>
            </a:xfrm>
            <a:prstGeom prst="rect">
              <a:avLst/>
            </a:prstGeom>
            <a:solidFill>
              <a:schemeClr val="accent6">
                <a:alpha val="20000"/>
              </a:schemeClr>
            </a:solidFill>
          </p:spPr>
          <p:txBody>
            <a:bodyPr vert="horz" lIns="457200" tIns="393192" rIns="45720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p:txBody>
        </p:sp>
        <p:sp>
          <p:nvSpPr>
            <p:cNvPr id="18" name="Rectangle 17">
              <a:extLst>
                <a:ext uri="{FF2B5EF4-FFF2-40B4-BE49-F238E27FC236}">
                  <a16:creationId xmlns:a16="http://schemas.microsoft.com/office/drawing/2014/main" id="{CB384CAC-762F-E5E0-D9A5-2D9F20AAD989}"/>
                </a:ext>
                <a:ext uri="{C183D7F6-B498-43B3-948B-1728B52AA6E4}">
                  <adec:decorative xmlns:adec="http://schemas.microsoft.com/office/drawing/2017/decorative" val="1"/>
                </a:ext>
              </a:extLst>
            </p:cNvPr>
            <p:cNvSpPr/>
            <p:nvPr userDrawn="1"/>
          </p:nvSpPr>
          <p:spPr>
            <a:xfrm>
              <a:off x="0" y="0"/>
              <a:ext cx="2286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27B13A94-755A-29E1-4409-FC23026E41AB}"/>
              </a:ext>
            </a:extLst>
          </p:cNvPr>
          <p:cNvSpPr>
            <a:spLocks noGrp="1"/>
          </p:cNvSpPr>
          <p:nvPr userDrawn="1">
            <p:ph type="title"/>
          </p:nvPr>
        </p:nvSpPr>
        <p:spPr>
          <a:xfrm>
            <a:off x="914399" y="457201"/>
            <a:ext cx="8503921" cy="665514"/>
          </a:xfrm>
        </p:spPr>
        <p:txBody>
          <a:bodyPr/>
          <a:lstStyle>
            <a:lvl1pPr>
              <a:defRPr/>
            </a:lvl1pPr>
          </a:lstStyle>
          <a:p>
            <a:r>
              <a:rPr lang="en-US"/>
              <a:t>Click to edit Master title style</a:t>
            </a:r>
            <a:endParaRPr lang="en-US" dirty="0"/>
          </a:p>
        </p:txBody>
      </p:sp>
      <p:pic>
        <p:nvPicPr>
          <p:cNvPr id="7" name="Picture 12" descr="ForHealth Consulting at UMass Chan Medical School">
            <a:extLst>
              <a:ext uri="{FF2B5EF4-FFF2-40B4-BE49-F238E27FC236}">
                <a16:creationId xmlns:a16="http://schemas.microsoft.com/office/drawing/2014/main" id="{B02D81C5-55D3-CE1C-30AD-F56ACDA71EDA}"/>
              </a:ext>
              <a:ext uri="{C183D7F6-B498-43B3-948B-1728B52AA6E4}">
                <adec:decorative xmlns:adec="http://schemas.microsoft.com/office/drawing/2017/decorative" val="0"/>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9573757" y="429329"/>
            <a:ext cx="2212840" cy="442568"/>
          </a:xfrm>
          <a:prstGeom prst="rect">
            <a:avLst/>
          </a:prstGeom>
        </p:spPr>
      </p:pic>
      <p:sp>
        <p:nvSpPr>
          <p:cNvPr id="8" name="Content Placeholder 21">
            <a:extLst>
              <a:ext uri="{FF2B5EF4-FFF2-40B4-BE49-F238E27FC236}">
                <a16:creationId xmlns:a16="http://schemas.microsoft.com/office/drawing/2014/main" id="{F00B7265-F93C-DFB4-579C-1994CC94CD22}"/>
              </a:ext>
            </a:extLst>
          </p:cNvPr>
          <p:cNvSpPr>
            <a:spLocks noGrp="1"/>
          </p:cNvSpPr>
          <p:nvPr>
            <p:ph sz="quarter" idx="17"/>
          </p:nvPr>
        </p:nvSpPr>
        <p:spPr>
          <a:xfrm>
            <a:off x="914400" y="1828800"/>
            <a:ext cx="5181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Box 11">
            <a:extLst>
              <a:ext uri="{FF2B5EF4-FFF2-40B4-BE49-F238E27FC236}">
                <a16:creationId xmlns:a16="http://schemas.microsoft.com/office/drawing/2014/main" id="{DADE906A-5E60-207E-603C-FF11D6D2C61C}"/>
              </a:ext>
            </a:extLst>
          </p:cNvPr>
          <p:cNvSpPr txBox="1"/>
          <p:nvPr userDrawn="1"/>
        </p:nvSpPr>
        <p:spPr>
          <a:xfrm>
            <a:off x="914400" y="6400800"/>
            <a:ext cx="5181600" cy="228600"/>
          </a:xfrm>
          <a:prstGeom prst="rect">
            <a:avLst/>
          </a:prstGeom>
          <a:noFill/>
        </p:spPr>
        <p:txBody>
          <a:bodyPr wrap="square" lIns="0" tIns="0" rIns="0" bIns="0" anchor="b" anchorCtr="0">
            <a:noAutofit/>
          </a:bodyPr>
          <a:lstStyle/>
          <a:p>
            <a:pPr>
              <a:lnSpc>
                <a:spcPct val="150000"/>
              </a:lnSpc>
            </a:pPr>
            <a:r>
              <a:rPr lang="en-US" altLang="en-US" sz="900" dirty="0">
                <a:solidFill>
                  <a:schemeClr val="bg2">
                    <a:lumMod val="75000"/>
                  </a:schemeClr>
                </a:solidFill>
                <a:latin typeface="Arial" pitchFamily="34" charset="0"/>
                <a:cs typeface="Arial" pitchFamily="34" charset="0"/>
              </a:rPr>
              <a:t>https://www.dmas.virginia.gov/for-providers/school-based-services/</a:t>
            </a:r>
            <a:endParaRPr lang="en-US" altLang="en-US" sz="900" i="1" dirty="0">
              <a:solidFill>
                <a:schemeClr val="bg2">
                  <a:lumMod val="75000"/>
                </a:schemeClr>
              </a:solidFill>
              <a:latin typeface="Arial" pitchFamily="34" charset="0"/>
              <a:cs typeface="Arial" pitchFamily="34" charset="0"/>
            </a:endParaRPr>
          </a:p>
        </p:txBody>
      </p:sp>
      <p:sp>
        <p:nvSpPr>
          <p:cNvPr id="6" name="Slide Number Placeholder 5">
            <a:extLst>
              <a:ext uri="{FF2B5EF4-FFF2-40B4-BE49-F238E27FC236}">
                <a16:creationId xmlns:a16="http://schemas.microsoft.com/office/drawing/2014/main" id="{F93654EE-C7E7-92ED-006D-F016A2E1A70C}"/>
              </a:ext>
            </a:extLst>
          </p:cNvPr>
          <p:cNvSpPr>
            <a:spLocks noGrp="1"/>
          </p:cNvSpPr>
          <p:nvPr>
            <p:ph type="sldNum" sz="quarter" idx="12"/>
          </p:nvPr>
        </p:nvSpPr>
        <p:spPr>
          <a:xfrm>
            <a:off x="11277600" y="6411749"/>
            <a:ext cx="457200" cy="217651"/>
          </a:xfrm>
          <a:prstGeom prst="rect">
            <a:avLst/>
          </a:prstGeom>
        </p:spPr>
        <p:txBody>
          <a:bodyPr/>
          <a:lstStyle>
            <a:lvl1pPr>
              <a:defRPr sz="900"/>
            </a:lvl1pPr>
          </a:lstStyle>
          <a:p>
            <a:fld id="{369026CA-FCD3-9147-8CC6-4862EFF526B8}" type="slidenum">
              <a:rPr lang="en-US" smtClean="0"/>
              <a:pPr/>
              <a:t>‹#›</a:t>
            </a:fld>
            <a:endParaRPr lang="en-US" dirty="0"/>
          </a:p>
        </p:txBody>
      </p:sp>
      <p:sp>
        <p:nvSpPr>
          <p:cNvPr id="4" name="Content Placeholder 3">
            <a:extLst>
              <a:ext uri="{FF2B5EF4-FFF2-40B4-BE49-F238E27FC236}">
                <a16:creationId xmlns:a16="http://schemas.microsoft.com/office/drawing/2014/main" id="{01DD7E35-B329-0056-ACF3-765F6104982F}"/>
              </a:ext>
            </a:extLst>
          </p:cNvPr>
          <p:cNvSpPr>
            <a:spLocks noGrp="1"/>
          </p:cNvSpPr>
          <p:nvPr>
            <p:ph sz="quarter" idx="18"/>
          </p:nvPr>
        </p:nvSpPr>
        <p:spPr>
          <a:xfrm>
            <a:off x="6553200" y="1828800"/>
            <a:ext cx="5181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13204161"/>
      </p:ext>
    </p:extLst>
  </p:cSld>
  <p:clrMapOvr>
    <a:masterClrMapping/>
  </p:clrMapOvr>
  <p:extLst>
    <p:ext uri="{DCECCB84-F9BA-43D5-87BE-67443E8EF086}">
      <p15:sldGuideLst xmlns:p15="http://schemas.microsoft.com/office/powerpoint/2012/main">
        <p15:guide id="2" pos="3840" userDrawn="1">
          <p15:clr>
            <a:srgbClr val="FBAE40"/>
          </p15:clr>
        </p15:guide>
        <p15:guide id="3" orient="horz" pos="1152" userDrawn="1">
          <p15:clr>
            <a:srgbClr val="FBAE40"/>
          </p15:clr>
        </p15:guide>
        <p15:guide id="4" pos="4128" userDrawn="1">
          <p15:clr>
            <a:srgbClr val="FBAE40"/>
          </p15:clr>
        </p15:guide>
        <p15:guide id="5" orient="horz" pos="4032"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Knowledge_2-line Title and Content - 2 col.">
    <p:spTree>
      <p:nvGrpSpPr>
        <p:cNvPr id="1" name=""/>
        <p:cNvGrpSpPr/>
        <p:nvPr/>
      </p:nvGrpSpPr>
      <p:grpSpPr>
        <a:xfrm>
          <a:off x="0" y="0"/>
          <a:ext cx="0" cy="0"/>
          <a:chOff x="0" y="0"/>
          <a:chExt cx="0" cy="0"/>
        </a:xfrm>
      </p:grpSpPr>
      <p:sp>
        <p:nvSpPr>
          <p:cNvPr id="3" name="Content Placeholder 39">
            <a:extLst>
              <a:ext uri="{FF2B5EF4-FFF2-40B4-BE49-F238E27FC236}">
                <a16:creationId xmlns:a16="http://schemas.microsoft.com/office/drawing/2014/main" id="{0E9B9229-DC79-DE18-F6E5-62F5A8538571}"/>
              </a:ext>
              <a:ext uri="{C183D7F6-B498-43B3-948B-1728B52AA6E4}">
                <adec:decorative xmlns:adec="http://schemas.microsoft.com/office/drawing/2017/decorative" val="1"/>
              </a:ext>
            </a:extLst>
          </p:cNvPr>
          <p:cNvSpPr txBox="1">
            <a:spLocks/>
          </p:cNvSpPr>
          <p:nvPr userDrawn="1"/>
        </p:nvSpPr>
        <p:spPr>
          <a:xfrm>
            <a:off x="0" y="1828805"/>
            <a:ext cx="12192000" cy="4571995"/>
          </a:xfrm>
          <a:prstGeom prst="rect">
            <a:avLst/>
          </a:prstGeom>
          <a:solidFill>
            <a:schemeClr val="accent6">
              <a:alpha val="20000"/>
            </a:schemeClr>
          </a:solidFill>
        </p:spPr>
        <p:txBody>
          <a:bodyPr vert="horz" lIns="457200" tIns="393192" rIns="45720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p:txBody>
      </p:sp>
      <p:sp>
        <p:nvSpPr>
          <p:cNvPr id="18" name="Rectangle 17">
            <a:extLst>
              <a:ext uri="{FF2B5EF4-FFF2-40B4-BE49-F238E27FC236}">
                <a16:creationId xmlns:a16="http://schemas.microsoft.com/office/drawing/2014/main" id="{CB384CAC-762F-E5E0-D9A5-2D9F20AAD989}"/>
              </a:ext>
              <a:ext uri="{C183D7F6-B498-43B3-948B-1728B52AA6E4}">
                <adec:decorative xmlns:adec="http://schemas.microsoft.com/office/drawing/2017/decorative" val="1"/>
              </a:ext>
            </a:extLst>
          </p:cNvPr>
          <p:cNvSpPr/>
          <p:nvPr userDrawn="1"/>
        </p:nvSpPr>
        <p:spPr>
          <a:xfrm>
            <a:off x="0" y="0"/>
            <a:ext cx="2286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7B13A94-755A-29E1-4409-FC23026E41AB}"/>
              </a:ext>
            </a:extLst>
          </p:cNvPr>
          <p:cNvSpPr>
            <a:spLocks noGrp="1"/>
          </p:cNvSpPr>
          <p:nvPr userDrawn="1">
            <p:ph type="title" hasCustomPrompt="1"/>
          </p:nvPr>
        </p:nvSpPr>
        <p:spPr>
          <a:xfrm>
            <a:off x="914400" y="457200"/>
            <a:ext cx="8052391" cy="1360649"/>
          </a:xfrm>
        </p:spPr>
        <p:txBody>
          <a:bodyPr/>
          <a:lstStyle>
            <a:lvl1pPr>
              <a:defRPr/>
            </a:lvl1pPr>
          </a:lstStyle>
          <a:p>
            <a:r>
              <a:rPr lang="en-US" dirty="0"/>
              <a:t>Click to edit Master title style up to two lines of text</a:t>
            </a:r>
          </a:p>
        </p:txBody>
      </p:sp>
      <p:pic>
        <p:nvPicPr>
          <p:cNvPr id="7" name="Picture 12" descr="ForHealth Consulting at UMass Chan Medical School">
            <a:extLst>
              <a:ext uri="{FF2B5EF4-FFF2-40B4-BE49-F238E27FC236}">
                <a16:creationId xmlns:a16="http://schemas.microsoft.com/office/drawing/2014/main" id="{B02D81C5-55D3-CE1C-30AD-F56ACDA71EDA}"/>
              </a:ext>
              <a:ext uri="{C183D7F6-B498-43B3-948B-1728B52AA6E4}">
                <adec:decorative xmlns:adec="http://schemas.microsoft.com/office/drawing/2017/decorative" val="0"/>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9573757" y="429329"/>
            <a:ext cx="2212840" cy="442568"/>
          </a:xfrm>
          <a:prstGeom prst="rect">
            <a:avLst/>
          </a:prstGeom>
        </p:spPr>
      </p:pic>
      <p:sp>
        <p:nvSpPr>
          <p:cNvPr id="8" name="Content Placeholder 21">
            <a:extLst>
              <a:ext uri="{FF2B5EF4-FFF2-40B4-BE49-F238E27FC236}">
                <a16:creationId xmlns:a16="http://schemas.microsoft.com/office/drawing/2014/main" id="{F00B7265-F93C-DFB4-579C-1994CC94CD22}"/>
              </a:ext>
            </a:extLst>
          </p:cNvPr>
          <p:cNvSpPr>
            <a:spLocks noGrp="1"/>
          </p:cNvSpPr>
          <p:nvPr userDrawn="1">
            <p:ph sz="quarter" idx="17"/>
          </p:nvPr>
        </p:nvSpPr>
        <p:spPr>
          <a:xfrm>
            <a:off x="914400" y="2286001"/>
            <a:ext cx="5181600" cy="36611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Box 11">
            <a:extLst>
              <a:ext uri="{FF2B5EF4-FFF2-40B4-BE49-F238E27FC236}">
                <a16:creationId xmlns:a16="http://schemas.microsoft.com/office/drawing/2014/main" id="{DADE906A-5E60-207E-603C-FF11D6D2C61C}"/>
              </a:ext>
            </a:extLst>
          </p:cNvPr>
          <p:cNvSpPr txBox="1"/>
          <p:nvPr userDrawn="1"/>
        </p:nvSpPr>
        <p:spPr>
          <a:xfrm>
            <a:off x="914400" y="6400800"/>
            <a:ext cx="5181600" cy="228600"/>
          </a:xfrm>
          <a:prstGeom prst="rect">
            <a:avLst/>
          </a:prstGeom>
          <a:noFill/>
        </p:spPr>
        <p:txBody>
          <a:bodyPr wrap="square" lIns="0" tIns="0" rIns="0" bIns="0" anchor="b" anchorCtr="0">
            <a:noAutofit/>
          </a:bodyPr>
          <a:lstStyle/>
          <a:p>
            <a:pPr>
              <a:lnSpc>
                <a:spcPct val="150000"/>
              </a:lnSpc>
            </a:pPr>
            <a:r>
              <a:rPr lang="en-US" altLang="en-US" sz="900" dirty="0">
                <a:solidFill>
                  <a:schemeClr val="bg2">
                    <a:lumMod val="75000"/>
                  </a:schemeClr>
                </a:solidFill>
                <a:latin typeface="Arial" pitchFamily="34" charset="0"/>
                <a:cs typeface="Arial" pitchFamily="34" charset="0"/>
              </a:rPr>
              <a:t>© 2023. </a:t>
            </a:r>
            <a:r>
              <a:rPr lang="en-US" altLang="en-US" sz="900" i="1" dirty="0">
                <a:solidFill>
                  <a:schemeClr val="bg2">
                    <a:lumMod val="75000"/>
                  </a:schemeClr>
                </a:solidFill>
                <a:latin typeface="Arial" pitchFamily="34" charset="0"/>
                <a:cs typeface="Arial" pitchFamily="34" charset="0"/>
              </a:rPr>
              <a:t>The consulting and operations division of UMass Chan Medical School. Confidential</a:t>
            </a:r>
          </a:p>
        </p:txBody>
      </p:sp>
      <p:sp>
        <p:nvSpPr>
          <p:cNvPr id="6" name="Slide Number Placeholder 5">
            <a:extLst>
              <a:ext uri="{FF2B5EF4-FFF2-40B4-BE49-F238E27FC236}">
                <a16:creationId xmlns:a16="http://schemas.microsoft.com/office/drawing/2014/main" id="{F93654EE-C7E7-92ED-006D-F016A2E1A70C}"/>
              </a:ext>
            </a:extLst>
          </p:cNvPr>
          <p:cNvSpPr>
            <a:spLocks noGrp="1"/>
          </p:cNvSpPr>
          <p:nvPr userDrawn="1">
            <p:ph type="sldNum" sz="quarter" idx="12"/>
          </p:nvPr>
        </p:nvSpPr>
        <p:spPr>
          <a:xfrm>
            <a:off x="11277600" y="6411749"/>
            <a:ext cx="457200" cy="217651"/>
          </a:xfrm>
          <a:prstGeom prst="rect">
            <a:avLst/>
          </a:prstGeom>
        </p:spPr>
        <p:txBody>
          <a:bodyPr/>
          <a:lstStyle>
            <a:lvl1pPr>
              <a:defRPr sz="900"/>
            </a:lvl1pPr>
          </a:lstStyle>
          <a:p>
            <a:fld id="{369026CA-FCD3-9147-8CC6-4862EFF526B8}" type="slidenum">
              <a:rPr lang="en-US" smtClean="0"/>
              <a:pPr/>
              <a:t>‹#›</a:t>
            </a:fld>
            <a:endParaRPr lang="en-US" dirty="0"/>
          </a:p>
        </p:txBody>
      </p:sp>
      <p:sp>
        <p:nvSpPr>
          <p:cNvPr id="4" name="Content Placeholder 21">
            <a:extLst>
              <a:ext uri="{FF2B5EF4-FFF2-40B4-BE49-F238E27FC236}">
                <a16:creationId xmlns:a16="http://schemas.microsoft.com/office/drawing/2014/main" id="{751543A5-4223-AA8B-1830-0DA1784F5190}"/>
              </a:ext>
            </a:extLst>
          </p:cNvPr>
          <p:cNvSpPr>
            <a:spLocks noGrp="1"/>
          </p:cNvSpPr>
          <p:nvPr>
            <p:ph sz="quarter" idx="18"/>
          </p:nvPr>
        </p:nvSpPr>
        <p:spPr>
          <a:xfrm>
            <a:off x="6563833" y="2286001"/>
            <a:ext cx="5181600" cy="36611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96858609"/>
      </p:ext>
    </p:extLst>
  </p:cSld>
  <p:clrMapOvr>
    <a:masterClrMapping/>
  </p:clrMapOvr>
  <p:extLst>
    <p:ext uri="{DCECCB84-F9BA-43D5-87BE-67443E8EF086}">
      <p15:sldGuideLst xmlns:p15="http://schemas.microsoft.com/office/powerpoint/2012/main">
        <p15:guide id="2" pos="3840" userDrawn="1">
          <p15:clr>
            <a:srgbClr val="FBAE40"/>
          </p15:clr>
        </p15:guide>
        <p15:guide id="3" orient="horz" pos="1152" userDrawn="1">
          <p15:clr>
            <a:srgbClr val="FBAE40"/>
          </p15:clr>
        </p15:guide>
        <p15:guide id="4" orient="horz" pos="4032" userDrawn="1">
          <p15:clr>
            <a:srgbClr val="FBAE40"/>
          </p15:clr>
        </p15:guide>
        <p15:guide id="5" orient="horz" pos="864" userDrawn="1">
          <p15:clr>
            <a:srgbClr val="FBAE40"/>
          </p15:clr>
        </p15:guide>
        <p15:guide id="6" pos="4128"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erformance_Title and Content - 1 col.">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56DA4E88-4D85-07DA-DB36-4B55E25F77BD}"/>
              </a:ext>
            </a:extLst>
          </p:cNvPr>
          <p:cNvGrpSpPr/>
          <p:nvPr userDrawn="1"/>
        </p:nvGrpSpPr>
        <p:grpSpPr>
          <a:xfrm>
            <a:off x="0" y="0"/>
            <a:ext cx="12192000" cy="6858000"/>
            <a:chOff x="0" y="0"/>
            <a:chExt cx="12192000" cy="6858000"/>
          </a:xfrm>
        </p:grpSpPr>
        <p:sp>
          <p:nvSpPr>
            <p:cNvPr id="3" name="Content Placeholder 39">
              <a:extLst>
                <a:ext uri="{FF2B5EF4-FFF2-40B4-BE49-F238E27FC236}">
                  <a16:creationId xmlns:a16="http://schemas.microsoft.com/office/drawing/2014/main" id="{0E9B9229-DC79-DE18-F6E5-62F5A8538571}"/>
                </a:ext>
                <a:ext uri="{C183D7F6-B498-43B3-948B-1728B52AA6E4}">
                  <adec:decorative xmlns:adec="http://schemas.microsoft.com/office/drawing/2017/decorative" val="1"/>
                </a:ext>
              </a:extLst>
            </p:cNvPr>
            <p:cNvSpPr txBox="1">
              <a:spLocks/>
            </p:cNvSpPr>
            <p:nvPr userDrawn="1"/>
          </p:nvSpPr>
          <p:spPr>
            <a:xfrm>
              <a:off x="0" y="1371604"/>
              <a:ext cx="12192000" cy="5029195"/>
            </a:xfrm>
            <a:prstGeom prst="rect">
              <a:avLst/>
            </a:prstGeom>
            <a:solidFill>
              <a:schemeClr val="accent4">
                <a:alpha val="20000"/>
              </a:schemeClr>
            </a:solidFill>
          </p:spPr>
          <p:txBody>
            <a:bodyPr vert="horz" lIns="457200" tIns="393192" rIns="45720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p:txBody>
        </p:sp>
        <p:sp>
          <p:nvSpPr>
            <p:cNvPr id="18" name="Rectangle 17">
              <a:extLst>
                <a:ext uri="{FF2B5EF4-FFF2-40B4-BE49-F238E27FC236}">
                  <a16:creationId xmlns:a16="http://schemas.microsoft.com/office/drawing/2014/main" id="{CB384CAC-762F-E5E0-D9A5-2D9F20AAD989}"/>
                </a:ext>
                <a:ext uri="{C183D7F6-B498-43B3-948B-1728B52AA6E4}">
                  <adec:decorative xmlns:adec="http://schemas.microsoft.com/office/drawing/2017/decorative" val="1"/>
                </a:ext>
              </a:extLst>
            </p:cNvPr>
            <p:cNvSpPr/>
            <p:nvPr userDrawn="1"/>
          </p:nvSpPr>
          <p:spPr>
            <a:xfrm>
              <a:off x="0" y="0"/>
              <a:ext cx="2286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27B13A94-755A-29E1-4409-FC23026E41AB}"/>
              </a:ext>
            </a:extLst>
          </p:cNvPr>
          <p:cNvSpPr>
            <a:spLocks noGrp="1"/>
          </p:cNvSpPr>
          <p:nvPr userDrawn="1">
            <p:ph type="title"/>
          </p:nvPr>
        </p:nvSpPr>
        <p:spPr>
          <a:xfrm>
            <a:off x="914399" y="457201"/>
            <a:ext cx="8503921" cy="665514"/>
          </a:xfrm>
        </p:spPr>
        <p:txBody>
          <a:bodyPr/>
          <a:lstStyle>
            <a:lvl1pPr>
              <a:defRPr/>
            </a:lvl1pPr>
          </a:lstStyle>
          <a:p>
            <a:r>
              <a:rPr lang="en-US"/>
              <a:t>Click to edit Master title style</a:t>
            </a:r>
            <a:endParaRPr lang="en-US" dirty="0"/>
          </a:p>
        </p:txBody>
      </p:sp>
      <p:pic>
        <p:nvPicPr>
          <p:cNvPr id="7" name="Picture 12" descr="ForHealth Consulting at UMass Chan Medical School">
            <a:extLst>
              <a:ext uri="{FF2B5EF4-FFF2-40B4-BE49-F238E27FC236}">
                <a16:creationId xmlns:a16="http://schemas.microsoft.com/office/drawing/2014/main" id="{B02D81C5-55D3-CE1C-30AD-F56ACDA71EDA}"/>
              </a:ext>
              <a:ext uri="{C183D7F6-B498-43B3-948B-1728B52AA6E4}">
                <adec:decorative xmlns:adec="http://schemas.microsoft.com/office/drawing/2017/decorative" val="0"/>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9573757" y="429329"/>
            <a:ext cx="2212840" cy="442568"/>
          </a:xfrm>
          <a:prstGeom prst="rect">
            <a:avLst/>
          </a:prstGeom>
        </p:spPr>
      </p:pic>
      <p:sp>
        <p:nvSpPr>
          <p:cNvPr id="4" name="Content Placeholder 21">
            <a:extLst>
              <a:ext uri="{FF2B5EF4-FFF2-40B4-BE49-F238E27FC236}">
                <a16:creationId xmlns:a16="http://schemas.microsoft.com/office/drawing/2014/main" id="{61BDD1C3-91BA-F5F0-2663-87C314397ADE}"/>
              </a:ext>
            </a:extLst>
          </p:cNvPr>
          <p:cNvSpPr>
            <a:spLocks noGrp="1"/>
          </p:cNvSpPr>
          <p:nvPr>
            <p:ph sz="quarter" idx="17"/>
          </p:nvPr>
        </p:nvSpPr>
        <p:spPr>
          <a:xfrm>
            <a:off x="914400" y="1828800"/>
            <a:ext cx="10820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Box 11">
            <a:extLst>
              <a:ext uri="{FF2B5EF4-FFF2-40B4-BE49-F238E27FC236}">
                <a16:creationId xmlns:a16="http://schemas.microsoft.com/office/drawing/2014/main" id="{DADE906A-5E60-207E-603C-FF11D6D2C61C}"/>
              </a:ext>
            </a:extLst>
          </p:cNvPr>
          <p:cNvSpPr txBox="1"/>
          <p:nvPr userDrawn="1"/>
        </p:nvSpPr>
        <p:spPr>
          <a:xfrm>
            <a:off x="914400" y="6400800"/>
            <a:ext cx="5181600" cy="228600"/>
          </a:xfrm>
          <a:prstGeom prst="rect">
            <a:avLst/>
          </a:prstGeom>
          <a:noFill/>
        </p:spPr>
        <p:txBody>
          <a:bodyPr wrap="square" lIns="0" tIns="0" rIns="0" bIns="0" anchor="b" anchorCtr="0">
            <a:noAutofit/>
          </a:bodyPr>
          <a:lstStyle/>
          <a:p>
            <a:pPr>
              <a:lnSpc>
                <a:spcPct val="150000"/>
              </a:lnSpc>
            </a:pPr>
            <a:r>
              <a:rPr lang="en-US" altLang="en-US" sz="900" dirty="0">
                <a:solidFill>
                  <a:schemeClr val="bg2">
                    <a:lumMod val="75000"/>
                  </a:schemeClr>
                </a:solidFill>
                <a:latin typeface="Arial" pitchFamily="34" charset="0"/>
                <a:cs typeface="Arial" pitchFamily="34" charset="0"/>
              </a:rPr>
              <a:t>https://www.dmas.virginia.gov/for-providers/school-based-services/</a:t>
            </a:r>
            <a:endParaRPr lang="en-US" altLang="en-US" sz="900" i="1" dirty="0">
              <a:solidFill>
                <a:schemeClr val="bg2">
                  <a:lumMod val="75000"/>
                </a:schemeClr>
              </a:solidFill>
              <a:latin typeface="Arial" pitchFamily="34" charset="0"/>
              <a:cs typeface="Arial" pitchFamily="34" charset="0"/>
            </a:endParaRPr>
          </a:p>
        </p:txBody>
      </p:sp>
      <p:sp>
        <p:nvSpPr>
          <p:cNvPr id="6" name="Slide Number Placeholder 5">
            <a:extLst>
              <a:ext uri="{FF2B5EF4-FFF2-40B4-BE49-F238E27FC236}">
                <a16:creationId xmlns:a16="http://schemas.microsoft.com/office/drawing/2014/main" id="{F93654EE-C7E7-92ED-006D-F016A2E1A70C}"/>
              </a:ext>
            </a:extLst>
          </p:cNvPr>
          <p:cNvSpPr>
            <a:spLocks noGrp="1"/>
          </p:cNvSpPr>
          <p:nvPr>
            <p:ph type="sldNum" sz="quarter" idx="12"/>
          </p:nvPr>
        </p:nvSpPr>
        <p:spPr>
          <a:xfrm>
            <a:off x="11277600" y="6411749"/>
            <a:ext cx="457200" cy="217651"/>
          </a:xfrm>
          <a:prstGeom prst="rect">
            <a:avLst/>
          </a:prstGeom>
        </p:spPr>
        <p:txBody>
          <a:bodyPr/>
          <a:lstStyle>
            <a:lvl1pPr>
              <a:defRPr sz="900"/>
            </a:lvl1pPr>
          </a:lstStyle>
          <a:p>
            <a:fld id="{369026CA-FCD3-9147-8CC6-4862EFF526B8}" type="slidenum">
              <a:rPr lang="en-US" smtClean="0"/>
              <a:pPr/>
              <a:t>‹#›</a:t>
            </a:fld>
            <a:endParaRPr lang="en-US" dirty="0"/>
          </a:p>
        </p:txBody>
      </p:sp>
    </p:spTree>
    <p:extLst>
      <p:ext uri="{BB962C8B-B14F-4D97-AF65-F5344CB8AC3E}">
        <p14:creationId xmlns:p14="http://schemas.microsoft.com/office/powerpoint/2010/main" val="1159458115"/>
      </p:ext>
    </p:extLst>
  </p:cSld>
  <p:clrMapOvr>
    <a:masterClrMapping/>
  </p:clrMapOvr>
  <p:extLst>
    <p:ext uri="{DCECCB84-F9BA-43D5-87BE-67443E8EF086}">
      <p15:sldGuideLst xmlns:p15="http://schemas.microsoft.com/office/powerpoint/2012/main">
        <p15:guide id="2" pos="3840" userDrawn="1">
          <p15:clr>
            <a:srgbClr val="FBAE40"/>
          </p15:clr>
        </p15:guide>
        <p15:guide id="3" orient="horz" pos="1152"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erformance_2-line Title and Content - 1 col.">
    <p:spTree>
      <p:nvGrpSpPr>
        <p:cNvPr id="1" name=""/>
        <p:cNvGrpSpPr/>
        <p:nvPr/>
      </p:nvGrpSpPr>
      <p:grpSpPr>
        <a:xfrm>
          <a:off x="0" y="0"/>
          <a:ext cx="0" cy="0"/>
          <a:chOff x="0" y="0"/>
          <a:chExt cx="0" cy="0"/>
        </a:xfrm>
      </p:grpSpPr>
      <p:sp>
        <p:nvSpPr>
          <p:cNvPr id="3" name="Content Placeholder 39">
            <a:extLst>
              <a:ext uri="{FF2B5EF4-FFF2-40B4-BE49-F238E27FC236}">
                <a16:creationId xmlns:a16="http://schemas.microsoft.com/office/drawing/2014/main" id="{0E9B9229-DC79-DE18-F6E5-62F5A8538571}"/>
              </a:ext>
              <a:ext uri="{C183D7F6-B498-43B3-948B-1728B52AA6E4}">
                <adec:decorative xmlns:adec="http://schemas.microsoft.com/office/drawing/2017/decorative" val="1"/>
              </a:ext>
            </a:extLst>
          </p:cNvPr>
          <p:cNvSpPr txBox="1">
            <a:spLocks/>
          </p:cNvSpPr>
          <p:nvPr userDrawn="1"/>
        </p:nvSpPr>
        <p:spPr>
          <a:xfrm>
            <a:off x="0" y="1828805"/>
            <a:ext cx="12192000" cy="4571995"/>
          </a:xfrm>
          <a:prstGeom prst="rect">
            <a:avLst/>
          </a:prstGeom>
          <a:solidFill>
            <a:schemeClr val="accent4">
              <a:alpha val="20000"/>
            </a:schemeClr>
          </a:solidFill>
        </p:spPr>
        <p:txBody>
          <a:bodyPr vert="horz" lIns="457200" tIns="393192" rIns="45720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p:txBody>
      </p:sp>
      <p:sp>
        <p:nvSpPr>
          <p:cNvPr id="18" name="Rectangle 17">
            <a:extLst>
              <a:ext uri="{FF2B5EF4-FFF2-40B4-BE49-F238E27FC236}">
                <a16:creationId xmlns:a16="http://schemas.microsoft.com/office/drawing/2014/main" id="{CB384CAC-762F-E5E0-D9A5-2D9F20AAD989}"/>
              </a:ext>
              <a:ext uri="{C183D7F6-B498-43B3-948B-1728B52AA6E4}">
                <adec:decorative xmlns:adec="http://schemas.microsoft.com/office/drawing/2017/decorative" val="1"/>
              </a:ext>
            </a:extLst>
          </p:cNvPr>
          <p:cNvSpPr/>
          <p:nvPr userDrawn="1"/>
        </p:nvSpPr>
        <p:spPr>
          <a:xfrm>
            <a:off x="0" y="0"/>
            <a:ext cx="2286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7B13A94-755A-29E1-4409-FC23026E41AB}"/>
              </a:ext>
            </a:extLst>
          </p:cNvPr>
          <p:cNvSpPr>
            <a:spLocks noGrp="1"/>
          </p:cNvSpPr>
          <p:nvPr userDrawn="1">
            <p:ph type="title" hasCustomPrompt="1"/>
          </p:nvPr>
        </p:nvSpPr>
        <p:spPr>
          <a:xfrm>
            <a:off x="914400" y="457200"/>
            <a:ext cx="8279220" cy="1360649"/>
          </a:xfrm>
        </p:spPr>
        <p:txBody>
          <a:bodyPr/>
          <a:lstStyle>
            <a:lvl1pPr>
              <a:defRPr/>
            </a:lvl1pPr>
          </a:lstStyle>
          <a:p>
            <a:r>
              <a:rPr lang="en-US" dirty="0"/>
              <a:t>Click to edit Master title style up to two lines of text</a:t>
            </a:r>
          </a:p>
        </p:txBody>
      </p:sp>
      <p:pic>
        <p:nvPicPr>
          <p:cNvPr id="7" name="Picture 12" descr="ForHealth Consulting at UMass Chan Medical School">
            <a:extLst>
              <a:ext uri="{FF2B5EF4-FFF2-40B4-BE49-F238E27FC236}">
                <a16:creationId xmlns:a16="http://schemas.microsoft.com/office/drawing/2014/main" id="{B02D81C5-55D3-CE1C-30AD-F56ACDA71EDA}"/>
              </a:ext>
              <a:ext uri="{C183D7F6-B498-43B3-948B-1728B52AA6E4}">
                <adec:decorative xmlns:adec="http://schemas.microsoft.com/office/drawing/2017/decorative" val="0"/>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9573757" y="429329"/>
            <a:ext cx="2212840" cy="442568"/>
          </a:xfrm>
          <a:prstGeom prst="rect">
            <a:avLst/>
          </a:prstGeom>
        </p:spPr>
      </p:pic>
      <p:sp>
        <p:nvSpPr>
          <p:cNvPr id="8" name="Content Placeholder 21">
            <a:extLst>
              <a:ext uri="{FF2B5EF4-FFF2-40B4-BE49-F238E27FC236}">
                <a16:creationId xmlns:a16="http://schemas.microsoft.com/office/drawing/2014/main" id="{F00B7265-F93C-DFB4-579C-1994CC94CD22}"/>
              </a:ext>
            </a:extLst>
          </p:cNvPr>
          <p:cNvSpPr>
            <a:spLocks noGrp="1"/>
          </p:cNvSpPr>
          <p:nvPr userDrawn="1">
            <p:ph sz="quarter" idx="17"/>
          </p:nvPr>
        </p:nvSpPr>
        <p:spPr>
          <a:xfrm>
            <a:off x="914400" y="2286001"/>
            <a:ext cx="10820400" cy="36611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Box 11">
            <a:extLst>
              <a:ext uri="{FF2B5EF4-FFF2-40B4-BE49-F238E27FC236}">
                <a16:creationId xmlns:a16="http://schemas.microsoft.com/office/drawing/2014/main" id="{DADE906A-5E60-207E-603C-FF11D6D2C61C}"/>
              </a:ext>
            </a:extLst>
          </p:cNvPr>
          <p:cNvSpPr txBox="1"/>
          <p:nvPr userDrawn="1"/>
        </p:nvSpPr>
        <p:spPr>
          <a:xfrm>
            <a:off x="914400" y="6400800"/>
            <a:ext cx="5181600" cy="228600"/>
          </a:xfrm>
          <a:prstGeom prst="rect">
            <a:avLst/>
          </a:prstGeom>
          <a:noFill/>
        </p:spPr>
        <p:txBody>
          <a:bodyPr wrap="square" lIns="0" tIns="0" rIns="0" bIns="0" anchor="b" anchorCtr="0">
            <a:noAutofit/>
          </a:bodyPr>
          <a:lstStyle/>
          <a:p>
            <a:pPr>
              <a:lnSpc>
                <a:spcPct val="150000"/>
              </a:lnSpc>
            </a:pPr>
            <a:r>
              <a:rPr lang="en-US" altLang="en-US" sz="900" dirty="0">
                <a:solidFill>
                  <a:schemeClr val="bg2">
                    <a:lumMod val="75000"/>
                  </a:schemeClr>
                </a:solidFill>
                <a:latin typeface="Arial" pitchFamily="34" charset="0"/>
                <a:cs typeface="Arial" pitchFamily="34" charset="0"/>
              </a:rPr>
              <a:t>https://www.dmas.virginia.gov/for-providers/school-based-services/</a:t>
            </a:r>
            <a:endParaRPr lang="en-US" altLang="en-US" sz="900" i="1" dirty="0">
              <a:solidFill>
                <a:schemeClr val="bg2">
                  <a:lumMod val="75000"/>
                </a:schemeClr>
              </a:solidFill>
              <a:latin typeface="Arial" pitchFamily="34" charset="0"/>
              <a:cs typeface="Arial" pitchFamily="34" charset="0"/>
            </a:endParaRPr>
          </a:p>
        </p:txBody>
      </p:sp>
      <p:sp>
        <p:nvSpPr>
          <p:cNvPr id="6" name="Slide Number Placeholder 5">
            <a:extLst>
              <a:ext uri="{FF2B5EF4-FFF2-40B4-BE49-F238E27FC236}">
                <a16:creationId xmlns:a16="http://schemas.microsoft.com/office/drawing/2014/main" id="{F93654EE-C7E7-92ED-006D-F016A2E1A70C}"/>
              </a:ext>
            </a:extLst>
          </p:cNvPr>
          <p:cNvSpPr>
            <a:spLocks noGrp="1"/>
          </p:cNvSpPr>
          <p:nvPr userDrawn="1">
            <p:ph type="sldNum" sz="quarter" idx="12"/>
          </p:nvPr>
        </p:nvSpPr>
        <p:spPr>
          <a:xfrm>
            <a:off x="11277600" y="6411749"/>
            <a:ext cx="457200" cy="217651"/>
          </a:xfrm>
          <a:prstGeom prst="rect">
            <a:avLst/>
          </a:prstGeom>
        </p:spPr>
        <p:txBody>
          <a:bodyPr/>
          <a:lstStyle>
            <a:lvl1pPr>
              <a:defRPr sz="900"/>
            </a:lvl1pPr>
          </a:lstStyle>
          <a:p>
            <a:fld id="{369026CA-FCD3-9147-8CC6-4862EFF526B8}" type="slidenum">
              <a:rPr lang="en-US" smtClean="0"/>
              <a:pPr/>
              <a:t>‹#›</a:t>
            </a:fld>
            <a:endParaRPr lang="en-US" dirty="0"/>
          </a:p>
        </p:txBody>
      </p:sp>
    </p:spTree>
    <p:extLst>
      <p:ext uri="{BB962C8B-B14F-4D97-AF65-F5344CB8AC3E}">
        <p14:creationId xmlns:p14="http://schemas.microsoft.com/office/powerpoint/2010/main" val="25351913"/>
      </p:ext>
    </p:extLst>
  </p:cSld>
  <p:clrMapOvr>
    <a:masterClrMapping/>
  </p:clrMapOvr>
  <p:extLst>
    <p:ext uri="{DCECCB84-F9BA-43D5-87BE-67443E8EF086}">
      <p15:sldGuideLst xmlns:p15="http://schemas.microsoft.com/office/powerpoint/2012/main">
        <p15:guide id="2" pos="3840" userDrawn="1">
          <p15:clr>
            <a:srgbClr val="FBAE40"/>
          </p15:clr>
        </p15:guide>
        <p15:guide id="3" orient="horz" pos="1152" userDrawn="1">
          <p15:clr>
            <a:srgbClr val="FBAE40"/>
          </p15:clr>
        </p15:guide>
        <p15:guide id="4" orient="horz" pos="4032" userDrawn="1">
          <p15:clr>
            <a:srgbClr val="FBAE40"/>
          </p15:clr>
        </p15:guide>
        <p15:guide id="5" orient="horz" pos="864"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erformance_Title and Content - 2 col.">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56DA4E88-4D85-07DA-DB36-4B55E25F77BD}"/>
              </a:ext>
            </a:extLst>
          </p:cNvPr>
          <p:cNvGrpSpPr/>
          <p:nvPr userDrawn="1"/>
        </p:nvGrpSpPr>
        <p:grpSpPr>
          <a:xfrm>
            <a:off x="0" y="0"/>
            <a:ext cx="12192000" cy="6858000"/>
            <a:chOff x="0" y="0"/>
            <a:chExt cx="12192000" cy="6858000"/>
          </a:xfrm>
        </p:grpSpPr>
        <p:sp>
          <p:nvSpPr>
            <p:cNvPr id="3" name="Content Placeholder 39">
              <a:extLst>
                <a:ext uri="{FF2B5EF4-FFF2-40B4-BE49-F238E27FC236}">
                  <a16:creationId xmlns:a16="http://schemas.microsoft.com/office/drawing/2014/main" id="{0E9B9229-DC79-DE18-F6E5-62F5A8538571}"/>
                </a:ext>
                <a:ext uri="{C183D7F6-B498-43B3-948B-1728B52AA6E4}">
                  <adec:decorative xmlns:adec="http://schemas.microsoft.com/office/drawing/2017/decorative" val="1"/>
                </a:ext>
              </a:extLst>
            </p:cNvPr>
            <p:cNvSpPr txBox="1">
              <a:spLocks/>
            </p:cNvSpPr>
            <p:nvPr userDrawn="1"/>
          </p:nvSpPr>
          <p:spPr>
            <a:xfrm>
              <a:off x="0" y="1371604"/>
              <a:ext cx="12192000" cy="5029195"/>
            </a:xfrm>
            <a:prstGeom prst="rect">
              <a:avLst/>
            </a:prstGeom>
            <a:solidFill>
              <a:schemeClr val="accent4">
                <a:alpha val="20000"/>
              </a:schemeClr>
            </a:solidFill>
          </p:spPr>
          <p:txBody>
            <a:bodyPr vert="horz" lIns="457200" tIns="393192" rIns="45720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p:txBody>
        </p:sp>
        <p:sp>
          <p:nvSpPr>
            <p:cNvPr id="18" name="Rectangle 17">
              <a:extLst>
                <a:ext uri="{FF2B5EF4-FFF2-40B4-BE49-F238E27FC236}">
                  <a16:creationId xmlns:a16="http://schemas.microsoft.com/office/drawing/2014/main" id="{CB384CAC-762F-E5E0-D9A5-2D9F20AAD989}"/>
                </a:ext>
                <a:ext uri="{C183D7F6-B498-43B3-948B-1728B52AA6E4}">
                  <adec:decorative xmlns:adec="http://schemas.microsoft.com/office/drawing/2017/decorative" val="1"/>
                </a:ext>
              </a:extLst>
            </p:cNvPr>
            <p:cNvSpPr/>
            <p:nvPr userDrawn="1"/>
          </p:nvSpPr>
          <p:spPr>
            <a:xfrm>
              <a:off x="0" y="0"/>
              <a:ext cx="2286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27B13A94-755A-29E1-4409-FC23026E41AB}"/>
              </a:ext>
            </a:extLst>
          </p:cNvPr>
          <p:cNvSpPr>
            <a:spLocks noGrp="1"/>
          </p:cNvSpPr>
          <p:nvPr userDrawn="1">
            <p:ph type="title"/>
          </p:nvPr>
        </p:nvSpPr>
        <p:spPr>
          <a:xfrm>
            <a:off x="914399" y="457201"/>
            <a:ext cx="8503921" cy="665514"/>
          </a:xfrm>
        </p:spPr>
        <p:txBody>
          <a:bodyPr/>
          <a:lstStyle>
            <a:lvl1pPr>
              <a:defRPr/>
            </a:lvl1pPr>
          </a:lstStyle>
          <a:p>
            <a:r>
              <a:rPr lang="en-US"/>
              <a:t>Click to edit Master title style</a:t>
            </a:r>
            <a:endParaRPr lang="en-US" dirty="0"/>
          </a:p>
        </p:txBody>
      </p:sp>
      <p:pic>
        <p:nvPicPr>
          <p:cNvPr id="7" name="Picture 12" descr="ForHealth Consulting at UMass Chan Medical School">
            <a:extLst>
              <a:ext uri="{FF2B5EF4-FFF2-40B4-BE49-F238E27FC236}">
                <a16:creationId xmlns:a16="http://schemas.microsoft.com/office/drawing/2014/main" id="{B02D81C5-55D3-CE1C-30AD-F56ACDA71EDA}"/>
              </a:ext>
              <a:ext uri="{C183D7F6-B498-43B3-948B-1728B52AA6E4}">
                <adec:decorative xmlns:adec="http://schemas.microsoft.com/office/drawing/2017/decorative" val="0"/>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9573757" y="429329"/>
            <a:ext cx="2212840" cy="442568"/>
          </a:xfrm>
          <a:prstGeom prst="rect">
            <a:avLst/>
          </a:prstGeom>
        </p:spPr>
      </p:pic>
      <p:sp>
        <p:nvSpPr>
          <p:cNvPr id="8" name="Content Placeholder 21">
            <a:extLst>
              <a:ext uri="{FF2B5EF4-FFF2-40B4-BE49-F238E27FC236}">
                <a16:creationId xmlns:a16="http://schemas.microsoft.com/office/drawing/2014/main" id="{F00B7265-F93C-DFB4-579C-1994CC94CD22}"/>
              </a:ext>
            </a:extLst>
          </p:cNvPr>
          <p:cNvSpPr>
            <a:spLocks noGrp="1"/>
          </p:cNvSpPr>
          <p:nvPr>
            <p:ph sz="quarter" idx="17"/>
          </p:nvPr>
        </p:nvSpPr>
        <p:spPr>
          <a:xfrm>
            <a:off x="914400" y="1828800"/>
            <a:ext cx="5181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Box 11">
            <a:extLst>
              <a:ext uri="{FF2B5EF4-FFF2-40B4-BE49-F238E27FC236}">
                <a16:creationId xmlns:a16="http://schemas.microsoft.com/office/drawing/2014/main" id="{DADE906A-5E60-207E-603C-FF11D6D2C61C}"/>
              </a:ext>
            </a:extLst>
          </p:cNvPr>
          <p:cNvSpPr txBox="1"/>
          <p:nvPr userDrawn="1"/>
        </p:nvSpPr>
        <p:spPr>
          <a:xfrm>
            <a:off x="914400" y="6400800"/>
            <a:ext cx="5181600" cy="228600"/>
          </a:xfrm>
          <a:prstGeom prst="rect">
            <a:avLst/>
          </a:prstGeom>
          <a:noFill/>
        </p:spPr>
        <p:txBody>
          <a:bodyPr wrap="square" lIns="0" tIns="0" rIns="0" bIns="0" anchor="b" anchorCtr="0">
            <a:noAutofit/>
          </a:bodyPr>
          <a:lstStyle/>
          <a:p>
            <a:pPr>
              <a:lnSpc>
                <a:spcPct val="150000"/>
              </a:lnSpc>
            </a:pPr>
            <a:r>
              <a:rPr lang="en-US" altLang="en-US" sz="900" dirty="0">
                <a:solidFill>
                  <a:schemeClr val="bg2">
                    <a:lumMod val="75000"/>
                  </a:schemeClr>
                </a:solidFill>
                <a:latin typeface="Arial" pitchFamily="34" charset="0"/>
                <a:cs typeface="Arial" pitchFamily="34" charset="0"/>
              </a:rPr>
              <a:t>https://www.dmas.virginia.gov/for-providers/school-based-services/</a:t>
            </a:r>
            <a:endParaRPr lang="en-US" altLang="en-US" sz="900" i="1" dirty="0">
              <a:solidFill>
                <a:schemeClr val="bg2">
                  <a:lumMod val="75000"/>
                </a:schemeClr>
              </a:solidFill>
              <a:latin typeface="Arial" pitchFamily="34" charset="0"/>
              <a:cs typeface="Arial" pitchFamily="34" charset="0"/>
            </a:endParaRPr>
          </a:p>
        </p:txBody>
      </p:sp>
      <p:sp>
        <p:nvSpPr>
          <p:cNvPr id="6" name="Slide Number Placeholder 5">
            <a:extLst>
              <a:ext uri="{FF2B5EF4-FFF2-40B4-BE49-F238E27FC236}">
                <a16:creationId xmlns:a16="http://schemas.microsoft.com/office/drawing/2014/main" id="{F93654EE-C7E7-92ED-006D-F016A2E1A70C}"/>
              </a:ext>
            </a:extLst>
          </p:cNvPr>
          <p:cNvSpPr>
            <a:spLocks noGrp="1"/>
          </p:cNvSpPr>
          <p:nvPr>
            <p:ph type="sldNum" sz="quarter" idx="12"/>
          </p:nvPr>
        </p:nvSpPr>
        <p:spPr>
          <a:xfrm>
            <a:off x="11277600" y="6411749"/>
            <a:ext cx="457200" cy="217651"/>
          </a:xfrm>
          <a:prstGeom prst="rect">
            <a:avLst/>
          </a:prstGeom>
        </p:spPr>
        <p:txBody>
          <a:bodyPr/>
          <a:lstStyle>
            <a:lvl1pPr>
              <a:defRPr sz="900"/>
            </a:lvl1pPr>
          </a:lstStyle>
          <a:p>
            <a:fld id="{369026CA-FCD3-9147-8CC6-4862EFF526B8}" type="slidenum">
              <a:rPr lang="en-US" smtClean="0"/>
              <a:pPr/>
              <a:t>‹#›</a:t>
            </a:fld>
            <a:endParaRPr lang="en-US" dirty="0"/>
          </a:p>
        </p:txBody>
      </p:sp>
      <p:sp>
        <p:nvSpPr>
          <p:cNvPr id="4" name="Content Placeholder 3">
            <a:extLst>
              <a:ext uri="{FF2B5EF4-FFF2-40B4-BE49-F238E27FC236}">
                <a16:creationId xmlns:a16="http://schemas.microsoft.com/office/drawing/2014/main" id="{01DD7E35-B329-0056-ACF3-765F6104982F}"/>
              </a:ext>
            </a:extLst>
          </p:cNvPr>
          <p:cNvSpPr>
            <a:spLocks noGrp="1"/>
          </p:cNvSpPr>
          <p:nvPr>
            <p:ph sz="quarter" idx="18"/>
          </p:nvPr>
        </p:nvSpPr>
        <p:spPr>
          <a:xfrm>
            <a:off x="6553200" y="1828800"/>
            <a:ext cx="5181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57726455"/>
      </p:ext>
    </p:extLst>
  </p:cSld>
  <p:clrMapOvr>
    <a:masterClrMapping/>
  </p:clrMapOvr>
  <p:extLst>
    <p:ext uri="{DCECCB84-F9BA-43D5-87BE-67443E8EF086}">
      <p15:sldGuideLst xmlns:p15="http://schemas.microsoft.com/office/powerpoint/2012/main">
        <p15:guide id="2" pos="3840" userDrawn="1">
          <p15:clr>
            <a:srgbClr val="FBAE40"/>
          </p15:clr>
        </p15:guide>
        <p15:guide id="3" orient="horz" pos="1152" userDrawn="1">
          <p15:clr>
            <a:srgbClr val="FBAE40"/>
          </p15:clr>
        </p15:guide>
        <p15:guide id="4" pos="4128" userDrawn="1">
          <p15:clr>
            <a:srgbClr val="FBAE40"/>
          </p15:clr>
        </p15:guide>
        <p15:guide id="5" orient="horz" pos="4032"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erformance_2-line Title and Content - 2 col.">
    <p:spTree>
      <p:nvGrpSpPr>
        <p:cNvPr id="1" name=""/>
        <p:cNvGrpSpPr/>
        <p:nvPr/>
      </p:nvGrpSpPr>
      <p:grpSpPr>
        <a:xfrm>
          <a:off x="0" y="0"/>
          <a:ext cx="0" cy="0"/>
          <a:chOff x="0" y="0"/>
          <a:chExt cx="0" cy="0"/>
        </a:xfrm>
      </p:grpSpPr>
      <p:sp>
        <p:nvSpPr>
          <p:cNvPr id="3" name="Content Placeholder 39">
            <a:extLst>
              <a:ext uri="{FF2B5EF4-FFF2-40B4-BE49-F238E27FC236}">
                <a16:creationId xmlns:a16="http://schemas.microsoft.com/office/drawing/2014/main" id="{0E9B9229-DC79-DE18-F6E5-62F5A8538571}"/>
              </a:ext>
              <a:ext uri="{C183D7F6-B498-43B3-948B-1728B52AA6E4}">
                <adec:decorative xmlns:adec="http://schemas.microsoft.com/office/drawing/2017/decorative" val="1"/>
              </a:ext>
            </a:extLst>
          </p:cNvPr>
          <p:cNvSpPr txBox="1">
            <a:spLocks/>
          </p:cNvSpPr>
          <p:nvPr userDrawn="1"/>
        </p:nvSpPr>
        <p:spPr>
          <a:xfrm>
            <a:off x="0" y="1828805"/>
            <a:ext cx="12192000" cy="4571995"/>
          </a:xfrm>
          <a:prstGeom prst="rect">
            <a:avLst/>
          </a:prstGeom>
          <a:solidFill>
            <a:schemeClr val="accent4">
              <a:alpha val="20000"/>
            </a:schemeClr>
          </a:solidFill>
        </p:spPr>
        <p:txBody>
          <a:bodyPr vert="horz" lIns="457200" tIns="393192" rIns="45720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p:txBody>
      </p:sp>
      <p:sp>
        <p:nvSpPr>
          <p:cNvPr id="18" name="Rectangle 17">
            <a:extLst>
              <a:ext uri="{FF2B5EF4-FFF2-40B4-BE49-F238E27FC236}">
                <a16:creationId xmlns:a16="http://schemas.microsoft.com/office/drawing/2014/main" id="{CB384CAC-762F-E5E0-D9A5-2D9F20AAD989}"/>
              </a:ext>
              <a:ext uri="{C183D7F6-B498-43B3-948B-1728B52AA6E4}">
                <adec:decorative xmlns:adec="http://schemas.microsoft.com/office/drawing/2017/decorative" val="1"/>
              </a:ext>
            </a:extLst>
          </p:cNvPr>
          <p:cNvSpPr/>
          <p:nvPr userDrawn="1"/>
        </p:nvSpPr>
        <p:spPr>
          <a:xfrm>
            <a:off x="0" y="0"/>
            <a:ext cx="2286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7B13A94-755A-29E1-4409-FC23026E41AB}"/>
              </a:ext>
            </a:extLst>
          </p:cNvPr>
          <p:cNvSpPr>
            <a:spLocks noGrp="1"/>
          </p:cNvSpPr>
          <p:nvPr userDrawn="1">
            <p:ph type="title" hasCustomPrompt="1"/>
          </p:nvPr>
        </p:nvSpPr>
        <p:spPr>
          <a:xfrm>
            <a:off x="914400" y="457200"/>
            <a:ext cx="8052391" cy="1360649"/>
          </a:xfrm>
        </p:spPr>
        <p:txBody>
          <a:bodyPr/>
          <a:lstStyle>
            <a:lvl1pPr>
              <a:defRPr/>
            </a:lvl1pPr>
          </a:lstStyle>
          <a:p>
            <a:r>
              <a:rPr lang="en-US" dirty="0"/>
              <a:t>Click to edit Master title style up to two lines of text</a:t>
            </a:r>
          </a:p>
        </p:txBody>
      </p:sp>
      <p:pic>
        <p:nvPicPr>
          <p:cNvPr id="7" name="Picture 12" descr="ForHealth Consulting at UMass Chan Medical School">
            <a:extLst>
              <a:ext uri="{FF2B5EF4-FFF2-40B4-BE49-F238E27FC236}">
                <a16:creationId xmlns:a16="http://schemas.microsoft.com/office/drawing/2014/main" id="{B02D81C5-55D3-CE1C-30AD-F56ACDA71EDA}"/>
              </a:ext>
              <a:ext uri="{C183D7F6-B498-43B3-948B-1728B52AA6E4}">
                <adec:decorative xmlns:adec="http://schemas.microsoft.com/office/drawing/2017/decorative" val="0"/>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9573757" y="429329"/>
            <a:ext cx="2212840" cy="442568"/>
          </a:xfrm>
          <a:prstGeom prst="rect">
            <a:avLst/>
          </a:prstGeom>
        </p:spPr>
      </p:pic>
      <p:sp>
        <p:nvSpPr>
          <p:cNvPr id="8" name="Content Placeholder 21">
            <a:extLst>
              <a:ext uri="{FF2B5EF4-FFF2-40B4-BE49-F238E27FC236}">
                <a16:creationId xmlns:a16="http://schemas.microsoft.com/office/drawing/2014/main" id="{F00B7265-F93C-DFB4-579C-1994CC94CD22}"/>
              </a:ext>
            </a:extLst>
          </p:cNvPr>
          <p:cNvSpPr>
            <a:spLocks noGrp="1"/>
          </p:cNvSpPr>
          <p:nvPr userDrawn="1">
            <p:ph sz="quarter" idx="17"/>
          </p:nvPr>
        </p:nvSpPr>
        <p:spPr>
          <a:xfrm>
            <a:off x="914400" y="2286001"/>
            <a:ext cx="5181600" cy="36611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Box 11">
            <a:extLst>
              <a:ext uri="{FF2B5EF4-FFF2-40B4-BE49-F238E27FC236}">
                <a16:creationId xmlns:a16="http://schemas.microsoft.com/office/drawing/2014/main" id="{DADE906A-5E60-207E-603C-FF11D6D2C61C}"/>
              </a:ext>
            </a:extLst>
          </p:cNvPr>
          <p:cNvSpPr txBox="1"/>
          <p:nvPr userDrawn="1"/>
        </p:nvSpPr>
        <p:spPr>
          <a:xfrm>
            <a:off x="914400" y="6400800"/>
            <a:ext cx="5181600" cy="228600"/>
          </a:xfrm>
          <a:prstGeom prst="rect">
            <a:avLst/>
          </a:prstGeom>
          <a:noFill/>
        </p:spPr>
        <p:txBody>
          <a:bodyPr wrap="square" lIns="0" tIns="0" rIns="0" bIns="0" anchor="b" anchorCtr="0">
            <a:noAutofit/>
          </a:bodyPr>
          <a:lstStyle/>
          <a:p>
            <a:pPr>
              <a:lnSpc>
                <a:spcPct val="150000"/>
              </a:lnSpc>
            </a:pPr>
            <a:r>
              <a:rPr lang="en-US" altLang="en-US" sz="900" dirty="0">
                <a:solidFill>
                  <a:schemeClr val="bg2">
                    <a:lumMod val="75000"/>
                  </a:schemeClr>
                </a:solidFill>
                <a:latin typeface="Arial" pitchFamily="34" charset="0"/>
                <a:cs typeface="Arial" pitchFamily="34" charset="0"/>
              </a:rPr>
              <a:t>https://www.dmas.virginia.gov/for-providers/school-based-services/</a:t>
            </a:r>
            <a:endParaRPr lang="en-US" altLang="en-US" sz="900" i="1" dirty="0">
              <a:solidFill>
                <a:schemeClr val="bg2">
                  <a:lumMod val="75000"/>
                </a:schemeClr>
              </a:solidFill>
              <a:latin typeface="Arial" pitchFamily="34" charset="0"/>
              <a:cs typeface="Arial" pitchFamily="34" charset="0"/>
            </a:endParaRPr>
          </a:p>
        </p:txBody>
      </p:sp>
      <p:sp>
        <p:nvSpPr>
          <p:cNvPr id="6" name="Slide Number Placeholder 5">
            <a:extLst>
              <a:ext uri="{FF2B5EF4-FFF2-40B4-BE49-F238E27FC236}">
                <a16:creationId xmlns:a16="http://schemas.microsoft.com/office/drawing/2014/main" id="{F93654EE-C7E7-92ED-006D-F016A2E1A70C}"/>
              </a:ext>
            </a:extLst>
          </p:cNvPr>
          <p:cNvSpPr>
            <a:spLocks noGrp="1"/>
          </p:cNvSpPr>
          <p:nvPr userDrawn="1">
            <p:ph type="sldNum" sz="quarter" idx="12"/>
          </p:nvPr>
        </p:nvSpPr>
        <p:spPr>
          <a:xfrm>
            <a:off x="11277600" y="6411749"/>
            <a:ext cx="457200" cy="217651"/>
          </a:xfrm>
          <a:prstGeom prst="rect">
            <a:avLst/>
          </a:prstGeom>
        </p:spPr>
        <p:txBody>
          <a:bodyPr/>
          <a:lstStyle>
            <a:lvl1pPr>
              <a:defRPr sz="900"/>
            </a:lvl1pPr>
          </a:lstStyle>
          <a:p>
            <a:fld id="{369026CA-FCD3-9147-8CC6-4862EFF526B8}" type="slidenum">
              <a:rPr lang="en-US" smtClean="0"/>
              <a:pPr/>
              <a:t>‹#›</a:t>
            </a:fld>
            <a:endParaRPr lang="en-US" dirty="0"/>
          </a:p>
        </p:txBody>
      </p:sp>
      <p:sp>
        <p:nvSpPr>
          <p:cNvPr id="4" name="Content Placeholder 21">
            <a:extLst>
              <a:ext uri="{FF2B5EF4-FFF2-40B4-BE49-F238E27FC236}">
                <a16:creationId xmlns:a16="http://schemas.microsoft.com/office/drawing/2014/main" id="{751543A5-4223-AA8B-1830-0DA1784F5190}"/>
              </a:ext>
            </a:extLst>
          </p:cNvPr>
          <p:cNvSpPr>
            <a:spLocks noGrp="1"/>
          </p:cNvSpPr>
          <p:nvPr>
            <p:ph sz="quarter" idx="18"/>
          </p:nvPr>
        </p:nvSpPr>
        <p:spPr>
          <a:xfrm>
            <a:off x="6563833" y="2286001"/>
            <a:ext cx="5181600" cy="36611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55356759"/>
      </p:ext>
    </p:extLst>
  </p:cSld>
  <p:clrMapOvr>
    <a:masterClrMapping/>
  </p:clrMapOvr>
  <p:extLst>
    <p:ext uri="{DCECCB84-F9BA-43D5-87BE-67443E8EF086}">
      <p15:sldGuideLst xmlns:p15="http://schemas.microsoft.com/office/powerpoint/2012/main">
        <p15:guide id="2" pos="3840" userDrawn="1">
          <p15:clr>
            <a:srgbClr val="FBAE40"/>
          </p15:clr>
        </p15:guide>
        <p15:guide id="3" orient="horz" pos="1152" userDrawn="1">
          <p15:clr>
            <a:srgbClr val="FBAE40"/>
          </p15:clr>
        </p15:guide>
        <p15:guide id="4" orient="horz" pos="4032" userDrawn="1">
          <p15:clr>
            <a:srgbClr val="FBAE40"/>
          </p15:clr>
        </p15:guide>
        <p15:guide id="5" orient="horz" pos="864" userDrawn="1">
          <p15:clr>
            <a:srgbClr val="FBAE40"/>
          </p15:clr>
        </p15:guide>
        <p15:guide id="6" pos="4128"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General_Agenda Slide">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15B1355D-BABD-94EC-16C4-15F55353B587}"/>
              </a:ext>
              <a:ext uri="{C183D7F6-B498-43B3-948B-1728B52AA6E4}">
                <adec:decorative xmlns:adec="http://schemas.microsoft.com/office/drawing/2017/decorative" val="1"/>
              </a:ext>
            </a:extLst>
          </p:cNvPr>
          <p:cNvGrpSpPr/>
          <p:nvPr userDrawn="1"/>
        </p:nvGrpSpPr>
        <p:grpSpPr>
          <a:xfrm>
            <a:off x="9143999" y="0"/>
            <a:ext cx="3048001" cy="6858000"/>
            <a:chOff x="9143999" y="0"/>
            <a:chExt cx="3048001" cy="6858000"/>
          </a:xfrm>
        </p:grpSpPr>
        <p:grpSp>
          <p:nvGrpSpPr>
            <p:cNvPr id="19" name="Group 18">
              <a:extLst>
                <a:ext uri="{FF2B5EF4-FFF2-40B4-BE49-F238E27FC236}">
                  <a16:creationId xmlns:a16="http://schemas.microsoft.com/office/drawing/2014/main" id="{76270FC8-7BBF-6EC5-C0A5-7649FBBB319B}"/>
                </a:ext>
                <a:ext uri="{C183D7F6-B498-43B3-948B-1728B52AA6E4}">
                  <adec:decorative xmlns:adec="http://schemas.microsoft.com/office/drawing/2017/decorative" val="1"/>
                </a:ext>
              </a:extLst>
            </p:cNvPr>
            <p:cNvGrpSpPr/>
            <p:nvPr userDrawn="1"/>
          </p:nvGrpSpPr>
          <p:grpSpPr>
            <a:xfrm>
              <a:off x="9143999" y="0"/>
              <a:ext cx="3048001" cy="6858000"/>
              <a:chOff x="9143999" y="0"/>
              <a:chExt cx="3048001" cy="6858000"/>
            </a:xfrm>
          </p:grpSpPr>
          <p:sp>
            <p:nvSpPr>
              <p:cNvPr id="8" name="Rectangle 7">
                <a:extLst>
                  <a:ext uri="{FF2B5EF4-FFF2-40B4-BE49-F238E27FC236}">
                    <a16:creationId xmlns:a16="http://schemas.microsoft.com/office/drawing/2014/main" id="{F7332714-D081-AF16-4F1C-E902E82A44A3}"/>
                  </a:ext>
                  <a:ext uri="{C183D7F6-B498-43B3-948B-1728B52AA6E4}">
                    <adec:decorative xmlns:adec="http://schemas.microsoft.com/office/drawing/2017/decorative" val="1"/>
                  </a:ext>
                </a:extLst>
              </p:cNvPr>
              <p:cNvSpPr/>
              <p:nvPr userDrawn="1"/>
            </p:nvSpPr>
            <p:spPr>
              <a:xfrm>
                <a:off x="9144000" y="0"/>
                <a:ext cx="3048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CEAEB175-8664-9BEF-3722-4280C7C97273}"/>
                  </a:ext>
                  <a:ext uri="{C183D7F6-B498-43B3-948B-1728B52AA6E4}">
                    <adec:decorative xmlns:adec="http://schemas.microsoft.com/office/drawing/2017/decorative" val="1"/>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l="75617" t="32156" r="10108" b="29825"/>
              <a:stretch/>
            </p:blipFill>
            <p:spPr>
              <a:xfrm>
                <a:off x="9143999" y="1423593"/>
                <a:ext cx="3048001" cy="5434407"/>
              </a:xfrm>
              <a:prstGeom prst="rect">
                <a:avLst/>
              </a:prstGeom>
            </p:spPr>
          </p:pic>
        </p:grpSp>
        <p:pic>
          <p:nvPicPr>
            <p:cNvPr id="9" name="Picture 12">
              <a:extLst>
                <a:ext uri="{FF2B5EF4-FFF2-40B4-BE49-F238E27FC236}">
                  <a16:creationId xmlns:a16="http://schemas.microsoft.com/office/drawing/2014/main" id="{1032F6B1-A6F3-3585-A2ED-258FD50BA301}"/>
                </a:ext>
                <a:ext uri="{C183D7F6-B498-43B3-948B-1728B52AA6E4}">
                  <adec:decorative xmlns:adec="http://schemas.microsoft.com/office/drawing/2017/decorative" val="1"/>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9573753" y="427200"/>
              <a:ext cx="2212848" cy="442568"/>
            </a:xfrm>
            <a:prstGeom prst="rect">
              <a:avLst/>
            </a:prstGeom>
          </p:spPr>
        </p:pic>
      </p:grpSp>
      <p:sp>
        <p:nvSpPr>
          <p:cNvPr id="2" name="Title 1">
            <a:extLst>
              <a:ext uri="{FF2B5EF4-FFF2-40B4-BE49-F238E27FC236}">
                <a16:creationId xmlns:a16="http://schemas.microsoft.com/office/drawing/2014/main" id="{27B13A94-755A-29E1-4409-FC23026E41AB}"/>
              </a:ext>
            </a:extLst>
          </p:cNvPr>
          <p:cNvSpPr>
            <a:spLocks noGrp="1"/>
          </p:cNvSpPr>
          <p:nvPr userDrawn="1">
            <p:ph type="title" hasCustomPrompt="1"/>
          </p:nvPr>
        </p:nvSpPr>
        <p:spPr>
          <a:xfrm>
            <a:off x="914400" y="457201"/>
            <a:ext cx="7696200" cy="685800"/>
          </a:xfrm>
        </p:spPr>
        <p:txBody>
          <a:bodyPr/>
          <a:lstStyle/>
          <a:p>
            <a:r>
              <a:rPr lang="en-US" dirty="0"/>
              <a:t>Agenda</a:t>
            </a:r>
          </a:p>
        </p:txBody>
      </p:sp>
      <p:sp>
        <p:nvSpPr>
          <p:cNvPr id="15" name="Rectangle 14">
            <a:extLst>
              <a:ext uri="{FF2B5EF4-FFF2-40B4-BE49-F238E27FC236}">
                <a16:creationId xmlns:a16="http://schemas.microsoft.com/office/drawing/2014/main" id="{3C920045-A8F4-C990-C46B-4EE9B06289EB}"/>
              </a:ext>
              <a:ext uri="{C183D7F6-B498-43B3-948B-1728B52AA6E4}">
                <adec:decorative xmlns:adec="http://schemas.microsoft.com/office/drawing/2017/decorative" val="1"/>
              </a:ext>
            </a:extLst>
          </p:cNvPr>
          <p:cNvSpPr/>
          <p:nvPr userDrawn="1"/>
        </p:nvSpPr>
        <p:spPr>
          <a:xfrm>
            <a:off x="457200" y="1143000"/>
            <a:ext cx="11277600" cy="5257799"/>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16">
            <a:extLst>
              <a:ext uri="{FF2B5EF4-FFF2-40B4-BE49-F238E27FC236}">
                <a16:creationId xmlns:a16="http://schemas.microsoft.com/office/drawing/2014/main" id="{87FE1D28-12D3-DD55-5039-2651C4ABEF0D}"/>
              </a:ext>
            </a:extLst>
          </p:cNvPr>
          <p:cNvSpPr>
            <a:spLocks noGrp="1"/>
          </p:cNvSpPr>
          <p:nvPr>
            <p:ph type="body" sz="quarter" idx="14" hasCustomPrompt="1"/>
          </p:nvPr>
        </p:nvSpPr>
        <p:spPr>
          <a:xfrm>
            <a:off x="914399" y="1510611"/>
            <a:ext cx="7696199" cy="4524429"/>
          </a:xfrm>
        </p:spPr>
        <p:txBody>
          <a:bodyPr/>
          <a:lstStyle>
            <a:lvl1pPr>
              <a:spcAft>
                <a:spcPts val="1500"/>
              </a:spcAft>
              <a:defRPr/>
            </a:lvl1pPr>
          </a:lstStyle>
          <a:p>
            <a:pPr lvl="0"/>
            <a:r>
              <a:rPr lang="en-US" dirty="0"/>
              <a:t>Click to items</a:t>
            </a:r>
          </a:p>
        </p:txBody>
      </p:sp>
      <p:sp>
        <p:nvSpPr>
          <p:cNvPr id="12" name="TextBox 11">
            <a:extLst>
              <a:ext uri="{FF2B5EF4-FFF2-40B4-BE49-F238E27FC236}">
                <a16:creationId xmlns:a16="http://schemas.microsoft.com/office/drawing/2014/main" id="{DADE906A-5E60-207E-603C-FF11D6D2C61C}"/>
              </a:ext>
            </a:extLst>
          </p:cNvPr>
          <p:cNvSpPr txBox="1"/>
          <p:nvPr userDrawn="1"/>
        </p:nvSpPr>
        <p:spPr>
          <a:xfrm>
            <a:off x="457200" y="6400800"/>
            <a:ext cx="5638800" cy="228600"/>
          </a:xfrm>
          <a:prstGeom prst="rect">
            <a:avLst/>
          </a:prstGeom>
          <a:noFill/>
        </p:spPr>
        <p:txBody>
          <a:bodyPr wrap="square" lIns="0" tIns="0" rIns="0" bIns="0" anchor="b" anchorCtr="0">
            <a:noAutofit/>
          </a:bodyPr>
          <a:lstStyle/>
          <a:p>
            <a:pPr>
              <a:lnSpc>
                <a:spcPct val="150000"/>
              </a:lnSpc>
            </a:pPr>
            <a:r>
              <a:rPr lang="en-US" altLang="en-US" sz="900" dirty="0">
                <a:solidFill>
                  <a:schemeClr val="bg2">
                    <a:lumMod val="75000"/>
                  </a:schemeClr>
                </a:solidFill>
                <a:latin typeface="Arial" pitchFamily="34" charset="0"/>
                <a:cs typeface="Arial" pitchFamily="34" charset="0"/>
              </a:rPr>
              <a:t>https://www.dmas.virginia.gov/for-providers/benefits-services-for-providers/school-based-services/</a:t>
            </a:r>
            <a:endParaRPr lang="en-US" altLang="en-US" sz="900" i="1" dirty="0">
              <a:solidFill>
                <a:schemeClr val="bg2">
                  <a:lumMod val="75000"/>
                </a:schemeClr>
              </a:solidFill>
              <a:latin typeface="Arial" pitchFamily="34" charset="0"/>
              <a:cs typeface="Arial" pitchFamily="34" charset="0"/>
            </a:endParaRPr>
          </a:p>
        </p:txBody>
      </p:sp>
      <p:sp>
        <p:nvSpPr>
          <p:cNvPr id="6" name="Slide Number Placeholder 5">
            <a:extLst>
              <a:ext uri="{FF2B5EF4-FFF2-40B4-BE49-F238E27FC236}">
                <a16:creationId xmlns:a16="http://schemas.microsoft.com/office/drawing/2014/main" id="{F93654EE-C7E7-92ED-006D-F016A2E1A70C}"/>
              </a:ext>
            </a:extLst>
          </p:cNvPr>
          <p:cNvSpPr>
            <a:spLocks noGrp="1"/>
          </p:cNvSpPr>
          <p:nvPr>
            <p:ph type="sldNum" sz="quarter" idx="12"/>
          </p:nvPr>
        </p:nvSpPr>
        <p:spPr>
          <a:xfrm>
            <a:off x="11277600" y="6411749"/>
            <a:ext cx="457200" cy="217651"/>
          </a:xfrm>
          <a:prstGeom prst="rect">
            <a:avLst/>
          </a:prstGeom>
        </p:spPr>
        <p:txBody>
          <a:bodyPr/>
          <a:lstStyle>
            <a:lvl1pPr>
              <a:defRPr sz="900"/>
            </a:lvl1pPr>
          </a:lstStyle>
          <a:p>
            <a:fld id="{369026CA-FCD3-9147-8CC6-4862EFF526B8}" type="slidenum">
              <a:rPr lang="en-US" smtClean="0"/>
              <a:pPr/>
              <a:t>‹#›</a:t>
            </a:fld>
            <a:endParaRPr lang="en-US" dirty="0"/>
          </a:p>
        </p:txBody>
      </p:sp>
    </p:spTree>
    <p:extLst>
      <p:ext uri="{BB962C8B-B14F-4D97-AF65-F5344CB8AC3E}">
        <p14:creationId xmlns:p14="http://schemas.microsoft.com/office/powerpoint/2010/main" val="39942672"/>
      </p:ext>
    </p:extLst>
  </p:cSld>
  <p:clrMapOvr>
    <a:masterClrMapping/>
  </p:clrMapOvr>
  <p:extLst>
    <p:ext uri="{DCECCB84-F9BA-43D5-87BE-67443E8EF086}">
      <p15:sldGuideLst xmlns:p15="http://schemas.microsoft.com/office/powerpoint/2012/main">
        <p15:guide id="1" orient="horz" pos="720" userDrawn="1">
          <p15:clr>
            <a:srgbClr val="FBAE40"/>
          </p15:clr>
        </p15:guide>
        <p15:guide id="2" orient="horz" pos="4032"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General_Title and Content - 1 col.">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56DA4E88-4D85-07DA-DB36-4B55E25F77BD}"/>
              </a:ext>
            </a:extLst>
          </p:cNvPr>
          <p:cNvGrpSpPr/>
          <p:nvPr userDrawn="1"/>
        </p:nvGrpSpPr>
        <p:grpSpPr>
          <a:xfrm>
            <a:off x="0" y="0"/>
            <a:ext cx="12192000" cy="6858000"/>
            <a:chOff x="0" y="0"/>
            <a:chExt cx="12192000" cy="6858000"/>
          </a:xfrm>
        </p:grpSpPr>
        <p:sp>
          <p:nvSpPr>
            <p:cNvPr id="3" name="Content Placeholder 39">
              <a:extLst>
                <a:ext uri="{FF2B5EF4-FFF2-40B4-BE49-F238E27FC236}">
                  <a16:creationId xmlns:a16="http://schemas.microsoft.com/office/drawing/2014/main" id="{0E9B9229-DC79-DE18-F6E5-62F5A8538571}"/>
                </a:ext>
                <a:ext uri="{C183D7F6-B498-43B3-948B-1728B52AA6E4}">
                  <adec:decorative xmlns:adec="http://schemas.microsoft.com/office/drawing/2017/decorative" val="1"/>
                </a:ext>
              </a:extLst>
            </p:cNvPr>
            <p:cNvSpPr txBox="1">
              <a:spLocks/>
            </p:cNvSpPr>
            <p:nvPr userDrawn="1"/>
          </p:nvSpPr>
          <p:spPr>
            <a:xfrm>
              <a:off x="0" y="1371604"/>
              <a:ext cx="12192000" cy="5029195"/>
            </a:xfrm>
            <a:prstGeom prst="rect">
              <a:avLst/>
            </a:prstGeom>
            <a:solidFill>
              <a:schemeClr val="accent1">
                <a:alpha val="25000"/>
              </a:schemeClr>
            </a:solidFill>
          </p:spPr>
          <p:txBody>
            <a:bodyPr vert="horz" lIns="457200" tIns="393192" rIns="45720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p:txBody>
        </p:sp>
        <p:sp>
          <p:nvSpPr>
            <p:cNvPr id="18" name="Rectangle 17">
              <a:extLst>
                <a:ext uri="{FF2B5EF4-FFF2-40B4-BE49-F238E27FC236}">
                  <a16:creationId xmlns:a16="http://schemas.microsoft.com/office/drawing/2014/main" id="{CB384CAC-762F-E5E0-D9A5-2D9F20AAD989}"/>
                </a:ext>
                <a:ext uri="{C183D7F6-B498-43B3-948B-1728B52AA6E4}">
                  <adec:decorative xmlns:adec="http://schemas.microsoft.com/office/drawing/2017/decorative" val="1"/>
                </a:ext>
              </a:extLst>
            </p:cNvPr>
            <p:cNvSpPr/>
            <p:nvPr userDrawn="1"/>
          </p:nvSpPr>
          <p:spPr>
            <a:xfrm>
              <a:off x="0"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27B13A94-755A-29E1-4409-FC23026E41AB}"/>
              </a:ext>
            </a:extLst>
          </p:cNvPr>
          <p:cNvSpPr>
            <a:spLocks noGrp="1"/>
          </p:cNvSpPr>
          <p:nvPr userDrawn="1">
            <p:ph type="title"/>
          </p:nvPr>
        </p:nvSpPr>
        <p:spPr>
          <a:xfrm>
            <a:off x="914399" y="457201"/>
            <a:ext cx="8503921" cy="665514"/>
          </a:xfrm>
        </p:spPr>
        <p:txBody>
          <a:bodyPr/>
          <a:lstStyle>
            <a:lvl1pPr>
              <a:defRPr/>
            </a:lvl1pPr>
          </a:lstStyle>
          <a:p>
            <a:r>
              <a:rPr lang="en-US"/>
              <a:t>Click to edit Master title style</a:t>
            </a:r>
            <a:endParaRPr lang="en-US" dirty="0"/>
          </a:p>
        </p:txBody>
      </p:sp>
      <p:pic>
        <p:nvPicPr>
          <p:cNvPr id="7" name="Picture 12" descr="ForHealth Consulting at UMass Chan Medical School">
            <a:extLst>
              <a:ext uri="{FF2B5EF4-FFF2-40B4-BE49-F238E27FC236}">
                <a16:creationId xmlns:a16="http://schemas.microsoft.com/office/drawing/2014/main" id="{B02D81C5-55D3-CE1C-30AD-F56ACDA71EDA}"/>
              </a:ext>
              <a:ext uri="{C183D7F6-B498-43B3-948B-1728B52AA6E4}">
                <adec:decorative xmlns:adec="http://schemas.microsoft.com/office/drawing/2017/decorative" val="0"/>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9573757" y="429329"/>
            <a:ext cx="2212840" cy="442568"/>
          </a:xfrm>
          <a:prstGeom prst="rect">
            <a:avLst/>
          </a:prstGeom>
        </p:spPr>
      </p:pic>
      <p:sp>
        <p:nvSpPr>
          <p:cNvPr id="8" name="Content Placeholder 21">
            <a:extLst>
              <a:ext uri="{FF2B5EF4-FFF2-40B4-BE49-F238E27FC236}">
                <a16:creationId xmlns:a16="http://schemas.microsoft.com/office/drawing/2014/main" id="{F00B7265-F93C-DFB4-579C-1994CC94CD22}"/>
              </a:ext>
            </a:extLst>
          </p:cNvPr>
          <p:cNvSpPr>
            <a:spLocks noGrp="1"/>
          </p:cNvSpPr>
          <p:nvPr>
            <p:ph sz="quarter" idx="17"/>
          </p:nvPr>
        </p:nvSpPr>
        <p:spPr>
          <a:xfrm>
            <a:off x="914400" y="1828800"/>
            <a:ext cx="10820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Box 11">
            <a:extLst>
              <a:ext uri="{FF2B5EF4-FFF2-40B4-BE49-F238E27FC236}">
                <a16:creationId xmlns:a16="http://schemas.microsoft.com/office/drawing/2014/main" id="{DADE906A-5E60-207E-603C-FF11D6D2C61C}"/>
              </a:ext>
            </a:extLst>
          </p:cNvPr>
          <p:cNvSpPr txBox="1"/>
          <p:nvPr userDrawn="1"/>
        </p:nvSpPr>
        <p:spPr>
          <a:xfrm>
            <a:off x="914400" y="6400800"/>
            <a:ext cx="5181600" cy="228600"/>
          </a:xfrm>
          <a:prstGeom prst="rect">
            <a:avLst/>
          </a:prstGeom>
          <a:noFill/>
        </p:spPr>
        <p:txBody>
          <a:bodyPr wrap="square" lIns="0" tIns="0" rIns="0" bIns="0" anchor="b" anchorCtr="0">
            <a:noAutofit/>
          </a:bodyPr>
          <a:lstStyle/>
          <a:p>
            <a:pPr>
              <a:lnSpc>
                <a:spcPct val="150000"/>
              </a:lnSpc>
            </a:pPr>
            <a:r>
              <a:rPr lang="en-US" altLang="en-US" sz="900" dirty="0">
                <a:solidFill>
                  <a:schemeClr val="bg2">
                    <a:lumMod val="75000"/>
                  </a:schemeClr>
                </a:solidFill>
                <a:latin typeface="Arial" pitchFamily="34" charset="0"/>
                <a:cs typeface="Arial" pitchFamily="34" charset="0"/>
              </a:rPr>
              <a:t>https://www.dmas.virginia.gov/for-providers/benefits-services-for-providers/school-based-services/</a:t>
            </a:r>
            <a:endParaRPr lang="en-US" altLang="en-US" sz="900" i="1" dirty="0">
              <a:solidFill>
                <a:schemeClr val="bg2">
                  <a:lumMod val="75000"/>
                </a:schemeClr>
              </a:solidFill>
              <a:latin typeface="Arial" pitchFamily="34" charset="0"/>
              <a:cs typeface="Arial" pitchFamily="34" charset="0"/>
            </a:endParaRPr>
          </a:p>
        </p:txBody>
      </p:sp>
      <p:sp>
        <p:nvSpPr>
          <p:cNvPr id="6" name="Slide Number Placeholder 5">
            <a:extLst>
              <a:ext uri="{FF2B5EF4-FFF2-40B4-BE49-F238E27FC236}">
                <a16:creationId xmlns:a16="http://schemas.microsoft.com/office/drawing/2014/main" id="{F93654EE-C7E7-92ED-006D-F016A2E1A70C}"/>
              </a:ext>
            </a:extLst>
          </p:cNvPr>
          <p:cNvSpPr>
            <a:spLocks noGrp="1"/>
          </p:cNvSpPr>
          <p:nvPr>
            <p:ph type="sldNum" sz="quarter" idx="12"/>
          </p:nvPr>
        </p:nvSpPr>
        <p:spPr>
          <a:xfrm>
            <a:off x="11277600" y="6411749"/>
            <a:ext cx="457200" cy="217651"/>
          </a:xfrm>
          <a:prstGeom prst="rect">
            <a:avLst/>
          </a:prstGeom>
        </p:spPr>
        <p:txBody>
          <a:bodyPr/>
          <a:lstStyle>
            <a:lvl1pPr>
              <a:defRPr sz="900"/>
            </a:lvl1pPr>
          </a:lstStyle>
          <a:p>
            <a:fld id="{369026CA-FCD3-9147-8CC6-4862EFF526B8}" type="slidenum">
              <a:rPr lang="en-US" smtClean="0"/>
              <a:pPr/>
              <a:t>‹#›</a:t>
            </a:fld>
            <a:endParaRPr lang="en-US" dirty="0"/>
          </a:p>
        </p:txBody>
      </p:sp>
    </p:spTree>
    <p:extLst>
      <p:ext uri="{BB962C8B-B14F-4D97-AF65-F5344CB8AC3E}">
        <p14:creationId xmlns:p14="http://schemas.microsoft.com/office/powerpoint/2010/main" val="4082496213"/>
      </p:ext>
    </p:extLst>
  </p:cSld>
  <p:clrMapOvr>
    <a:masterClrMapping/>
  </p:clrMapOvr>
  <p:extLst>
    <p:ext uri="{DCECCB84-F9BA-43D5-87BE-67443E8EF086}">
      <p15:sldGuideLst xmlns:p15="http://schemas.microsoft.com/office/powerpoint/2012/main">
        <p15:guide id="2" pos="3840" userDrawn="1">
          <p15:clr>
            <a:srgbClr val="FBAE40"/>
          </p15:clr>
        </p15:guide>
        <p15:guide id="3" orient="horz" pos="1152" userDrawn="1">
          <p15:clr>
            <a:srgbClr val="FBAE40"/>
          </p15:clr>
        </p15:guide>
        <p15:guide id="4" orient="horz" pos="4032"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General_2-line Title and Content - 1 col.">
    <p:spTree>
      <p:nvGrpSpPr>
        <p:cNvPr id="1" name=""/>
        <p:cNvGrpSpPr/>
        <p:nvPr/>
      </p:nvGrpSpPr>
      <p:grpSpPr>
        <a:xfrm>
          <a:off x="0" y="0"/>
          <a:ext cx="0" cy="0"/>
          <a:chOff x="0" y="0"/>
          <a:chExt cx="0" cy="0"/>
        </a:xfrm>
      </p:grpSpPr>
      <p:sp>
        <p:nvSpPr>
          <p:cNvPr id="3" name="Content Placeholder 39">
            <a:extLst>
              <a:ext uri="{FF2B5EF4-FFF2-40B4-BE49-F238E27FC236}">
                <a16:creationId xmlns:a16="http://schemas.microsoft.com/office/drawing/2014/main" id="{0E9B9229-DC79-DE18-F6E5-62F5A8538571}"/>
              </a:ext>
              <a:ext uri="{C183D7F6-B498-43B3-948B-1728B52AA6E4}">
                <adec:decorative xmlns:adec="http://schemas.microsoft.com/office/drawing/2017/decorative" val="1"/>
              </a:ext>
            </a:extLst>
          </p:cNvPr>
          <p:cNvSpPr txBox="1">
            <a:spLocks/>
          </p:cNvSpPr>
          <p:nvPr userDrawn="1"/>
        </p:nvSpPr>
        <p:spPr>
          <a:xfrm>
            <a:off x="0" y="1828805"/>
            <a:ext cx="12192000" cy="4571995"/>
          </a:xfrm>
          <a:prstGeom prst="rect">
            <a:avLst/>
          </a:prstGeom>
          <a:solidFill>
            <a:schemeClr val="accent1">
              <a:alpha val="25000"/>
            </a:schemeClr>
          </a:solidFill>
        </p:spPr>
        <p:txBody>
          <a:bodyPr vert="horz" lIns="457200" tIns="393192" rIns="45720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p:txBody>
      </p:sp>
      <p:sp>
        <p:nvSpPr>
          <p:cNvPr id="18" name="Rectangle 17">
            <a:extLst>
              <a:ext uri="{FF2B5EF4-FFF2-40B4-BE49-F238E27FC236}">
                <a16:creationId xmlns:a16="http://schemas.microsoft.com/office/drawing/2014/main" id="{CB384CAC-762F-E5E0-D9A5-2D9F20AAD989}"/>
              </a:ext>
              <a:ext uri="{C183D7F6-B498-43B3-948B-1728B52AA6E4}">
                <adec:decorative xmlns:adec="http://schemas.microsoft.com/office/drawing/2017/decorative" val="1"/>
              </a:ext>
            </a:extLst>
          </p:cNvPr>
          <p:cNvSpPr/>
          <p:nvPr userDrawn="1"/>
        </p:nvSpPr>
        <p:spPr>
          <a:xfrm>
            <a:off x="0"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7B13A94-755A-29E1-4409-FC23026E41AB}"/>
              </a:ext>
            </a:extLst>
          </p:cNvPr>
          <p:cNvSpPr>
            <a:spLocks noGrp="1"/>
          </p:cNvSpPr>
          <p:nvPr userDrawn="1">
            <p:ph type="title" hasCustomPrompt="1"/>
          </p:nvPr>
        </p:nvSpPr>
        <p:spPr>
          <a:xfrm>
            <a:off x="914400" y="457200"/>
            <a:ext cx="8279220" cy="1360649"/>
          </a:xfrm>
        </p:spPr>
        <p:txBody>
          <a:bodyPr/>
          <a:lstStyle>
            <a:lvl1pPr>
              <a:defRPr/>
            </a:lvl1pPr>
          </a:lstStyle>
          <a:p>
            <a:r>
              <a:rPr lang="en-US" dirty="0"/>
              <a:t>Click to edit Master title style up to two lines of text</a:t>
            </a:r>
          </a:p>
        </p:txBody>
      </p:sp>
      <p:pic>
        <p:nvPicPr>
          <p:cNvPr id="7" name="Picture 12" descr="ForHealth Consulting at UMass Chan Medical School">
            <a:extLst>
              <a:ext uri="{FF2B5EF4-FFF2-40B4-BE49-F238E27FC236}">
                <a16:creationId xmlns:a16="http://schemas.microsoft.com/office/drawing/2014/main" id="{B02D81C5-55D3-CE1C-30AD-F56ACDA71EDA}"/>
              </a:ext>
              <a:ext uri="{C183D7F6-B498-43B3-948B-1728B52AA6E4}">
                <adec:decorative xmlns:adec="http://schemas.microsoft.com/office/drawing/2017/decorative" val="0"/>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9573757" y="429329"/>
            <a:ext cx="2212840" cy="442568"/>
          </a:xfrm>
          <a:prstGeom prst="rect">
            <a:avLst/>
          </a:prstGeom>
        </p:spPr>
      </p:pic>
      <p:sp>
        <p:nvSpPr>
          <p:cNvPr id="8" name="Content Placeholder 21">
            <a:extLst>
              <a:ext uri="{FF2B5EF4-FFF2-40B4-BE49-F238E27FC236}">
                <a16:creationId xmlns:a16="http://schemas.microsoft.com/office/drawing/2014/main" id="{F00B7265-F93C-DFB4-579C-1994CC94CD22}"/>
              </a:ext>
            </a:extLst>
          </p:cNvPr>
          <p:cNvSpPr>
            <a:spLocks noGrp="1"/>
          </p:cNvSpPr>
          <p:nvPr userDrawn="1">
            <p:ph sz="quarter" idx="17"/>
          </p:nvPr>
        </p:nvSpPr>
        <p:spPr>
          <a:xfrm>
            <a:off x="914400" y="2286001"/>
            <a:ext cx="10820400" cy="36611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Box 11">
            <a:extLst>
              <a:ext uri="{FF2B5EF4-FFF2-40B4-BE49-F238E27FC236}">
                <a16:creationId xmlns:a16="http://schemas.microsoft.com/office/drawing/2014/main" id="{DADE906A-5E60-207E-603C-FF11D6D2C61C}"/>
              </a:ext>
            </a:extLst>
          </p:cNvPr>
          <p:cNvSpPr txBox="1"/>
          <p:nvPr userDrawn="1"/>
        </p:nvSpPr>
        <p:spPr>
          <a:xfrm>
            <a:off x="914400" y="6400800"/>
            <a:ext cx="5181600" cy="228600"/>
          </a:xfrm>
          <a:prstGeom prst="rect">
            <a:avLst/>
          </a:prstGeom>
          <a:noFill/>
        </p:spPr>
        <p:txBody>
          <a:bodyPr wrap="square" lIns="0" tIns="0" rIns="0" bIns="0" anchor="b" anchorCtr="0">
            <a:noAutofit/>
          </a:bodyPr>
          <a:lstStyle/>
          <a:p>
            <a:pPr>
              <a:lnSpc>
                <a:spcPct val="150000"/>
              </a:lnSpc>
            </a:pPr>
            <a:r>
              <a:rPr lang="en-US" altLang="en-US" sz="900" dirty="0">
                <a:solidFill>
                  <a:schemeClr val="bg2">
                    <a:lumMod val="75000"/>
                  </a:schemeClr>
                </a:solidFill>
                <a:latin typeface="Arial" pitchFamily="34" charset="0"/>
                <a:cs typeface="Arial" pitchFamily="34" charset="0"/>
              </a:rPr>
              <a:t>https://www.dmas.virginia.gov/for-providers/benefits-services-for-providers/school-based-services/</a:t>
            </a:r>
            <a:endParaRPr lang="en-US" altLang="en-US" sz="900" i="1" dirty="0">
              <a:solidFill>
                <a:schemeClr val="bg2">
                  <a:lumMod val="75000"/>
                </a:schemeClr>
              </a:solidFill>
              <a:latin typeface="Arial" pitchFamily="34" charset="0"/>
              <a:cs typeface="Arial" pitchFamily="34" charset="0"/>
            </a:endParaRPr>
          </a:p>
        </p:txBody>
      </p:sp>
      <p:sp>
        <p:nvSpPr>
          <p:cNvPr id="6" name="Slide Number Placeholder 5">
            <a:extLst>
              <a:ext uri="{FF2B5EF4-FFF2-40B4-BE49-F238E27FC236}">
                <a16:creationId xmlns:a16="http://schemas.microsoft.com/office/drawing/2014/main" id="{F93654EE-C7E7-92ED-006D-F016A2E1A70C}"/>
              </a:ext>
            </a:extLst>
          </p:cNvPr>
          <p:cNvSpPr>
            <a:spLocks noGrp="1"/>
          </p:cNvSpPr>
          <p:nvPr userDrawn="1">
            <p:ph type="sldNum" sz="quarter" idx="12"/>
          </p:nvPr>
        </p:nvSpPr>
        <p:spPr>
          <a:xfrm>
            <a:off x="11277600" y="6411749"/>
            <a:ext cx="457200" cy="217651"/>
          </a:xfrm>
          <a:prstGeom prst="rect">
            <a:avLst/>
          </a:prstGeom>
        </p:spPr>
        <p:txBody>
          <a:bodyPr/>
          <a:lstStyle>
            <a:lvl1pPr>
              <a:defRPr sz="900"/>
            </a:lvl1pPr>
          </a:lstStyle>
          <a:p>
            <a:fld id="{369026CA-FCD3-9147-8CC6-4862EFF526B8}" type="slidenum">
              <a:rPr lang="en-US" smtClean="0"/>
              <a:pPr/>
              <a:t>‹#›</a:t>
            </a:fld>
            <a:endParaRPr lang="en-US" dirty="0"/>
          </a:p>
        </p:txBody>
      </p:sp>
    </p:spTree>
    <p:extLst>
      <p:ext uri="{BB962C8B-B14F-4D97-AF65-F5344CB8AC3E}">
        <p14:creationId xmlns:p14="http://schemas.microsoft.com/office/powerpoint/2010/main" val="528028782"/>
      </p:ext>
    </p:extLst>
  </p:cSld>
  <p:clrMapOvr>
    <a:masterClrMapping/>
  </p:clrMapOvr>
  <p:extLst>
    <p:ext uri="{DCECCB84-F9BA-43D5-87BE-67443E8EF086}">
      <p15:sldGuideLst xmlns:p15="http://schemas.microsoft.com/office/powerpoint/2012/main">
        <p15:guide id="2" pos="3840" userDrawn="1">
          <p15:clr>
            <a:srgbClr val="FBAE40"/>
          </p15:clr>
        </p15:guide>
        <p15:guide id="3" orient="horz" pos="1152" userDrawn="1">
          <p15:clr>
            <a:srgbClr val="FBAE40"/>
          </p15:clr>
        </p15:guide>
        <p15:guide id="4" orient="horz" pos="4032" userDrawn="1">
          <p15:clr>
            <a:srgbClr val="FBAE40"/>
          </p15:clr>
        </p15:guide>
        <p15:guide id="5" orient="horz" pos="864"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eneral_Title and Content - 2 col.">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56DA4E88-4D85-07DA-DB36-4B55E25F77BD}"/>
              </a:ext>
            </a:extLst>
          </p:cNvPr>
          <p:cNvGrpSpPr/>
          <p:nvPr userDrawn="1"/>
        </p:nvGrpSpPr>
        <p:grpSpPr>
          <a:xfrm>
            <a:off x="0" y="0"/>
            <a:ext cx="12192000" cy="6858000"/>
            <a:chOff x="0" y="0"/>
            <a:chExt cx="12192000" cy="6858000"/>
          </a:xfrm>
        </p:grpSpPr>
        <p:sp>
          <p:nvSpPr>
            <p:cNvPr id="3" name="Content Placeholder 39">
              <a:extLst>
                <a:ext uri="{FF2B5EF4-FFF2-40B4-BE49-F238E27FC236}">
                  <a16:creationId xmlns:a16="http://schemas.microsoft.com/office/drawing/2014/main" id="{0E9B9229-DC79-DE18-F6E5-62F5A8538571}"/>
                </a:ext>
                <a:ext uri="{C183D7F6-B498-43B3-948B-1728B52AA6E4}">
                  <adec:decorative xmlns:adec="http://schemas.microsoft.com/office/drawing/2017/decorative" val="1"/>
                </a:ext>
              </a:extLst>
            </p:cNvPr>
            <p:cNvSpPr txBox="1">
              <a:spLocks/>
            </p:cNvSpPr>
            <p:nvPr userDrawn="1"/>
          </p:nvSpPr>
          <p:spPr>
            <a:xfrm>
              <a:off x="0" y="1371604"/>
              <a:ext cx="12192000" cy="5029195"/>
            </a:xfrm>
            <a:prstGeom prst="rect">
              <a:avLst/>
            </a:prstGeom>
            <a:solidFill>
              <a:schemeClr val="accent1">
                <a:alpha val="25000"/>
              </a:schemeClr>
            </a:solidFill>
          </p:spPr>
          <p:txBody>
            <a:bodyPr vert="horz" lIns="457200" tIns="393192" rIns="45720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p:txBody>
        </p:sp>
        <p:sp>
          <p:nvSpPr>
            <p:cNvPr id="18" name="Rectangle 17">
              <a:extLst>
                <a:ext uri="{FF2B5EF4-FFF2-40B4-BE49-F238E27FC236}">
                  <a16:creationId xmlns:a16="http://schemas.microsoft.com/office/drawing/2014/main" id="{CB384CAC-762F-E5E0-D9A5-2D9F20AAD989}"/>
                </a:ext>
                <a:ext uri="{C183D7F6-B498-43B3-948B-1728B52AA6E4}">
                  <adec:decorative xmlns:adec="http://schemas.microsoft.com/office/drawing/2017/decorative" val="1"/>
                </a:ext>
              </a:extLst>
            </p:cNvPr>
            <p:cNvSpPr/>
            <p:nvPr userDrawn="1"/>
          </p:nvSpPr>
          <p:spPr>
            <a:xfrm>
              <a:off x="0"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27B13A94-755A-29E1-4409-FC23026E41AB}"/>
              </a:ext>
            </a:extLst>
          </p:cNvPr>
          <p:cNvSpPr>
            <a:spLocks noGrp="1"/>
          </p:cNvSpPr>
          <p:nvPr userDrawn="1">
            <p:ph type="title"/>
          </p:nvPr>
        </p:nvSpPr>
        <p:spPr>
          <a:xfrm>
            <a:off x="914399" y="457201"/>
            <a:ext cx="8503921" cy="665514"/>
          </a:xfrm>
        </p:spPr>
        <p:txBody>
          <a:bodyPr/>
          <a:lstStyle>
            <a:lvl1pPr>
              <a:defRPr/>
            </a:lvl1pPr>
          </a:lstStyle>
          <a:p>
            <a:r>
              <a:rPr lang="en-US"/>
              <a:t>Click to edit Master title style</a:t>
            </a:r>
            <a:endParaRPr lang="en-US" dirty="0"/>
          </a:p>
        </p:txBody>
      </p:sp>
      <p:pic>
        <p:nvPicPr>
          <p:cNvPr id="7" name="Picture 12" descr="ForHealth Consulting at UMass Chan Medical School">
            <a:extLst>
              <a:ext uri="{FF2B5EF4-FFF2-40B4-BE49-F238E27FC236}">
                <a16:creationId xmlns:a16="http://schemas.microsoft.com/office/drawing/2014/main" id="{B02D81C5-55D3-CE1C-30AD-F56ACDA71EDA}"/>
              </a:ext>
              <a:ext uri="{C183D7F6-B498-43B3-948B-1728B52AA6E4}">
                <adec:decorative xmlns:adec="http://schemas.microsoft.com/office/drawing/2017/decorative" val="0"/>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9573757" y="429329"/>
            <a:ext cx="2212840" cy="442568"/>
          </a:xfrm>
          <a:prstGeom prst="rect">
            <a:avLst/>
          </a:prstGeom>
        </p:spPr>
      </p:pic>
      <p:sp>
        <p:nvSpPr>
          <p:cNvPr id="8" name="Content Placeholder 21">
            <a:extLst>
              <a:ext uri="{FF2B5EF4-FFF2-40B4-BE49-F238E27FC236}">
                <a16:creationId xmlns:a16="http://schemas.microsoft.com/office/drawing/2014/main" id="{F00B7265-F93C-DFB4-579C-1994CC94CD22}"/>
              </a:ext>
            </a:extLst>
          </p:cNvPr>
          <p:cNvSpPr>
            <a:spLocks noGrp="1"/>
          </p:cNvSpPr>
          <p:nvPr>
            <p:ph sz="quarter" idx="17"/>
          </p:nvPr>
        </p:nvSpPr>
        <p:spPr>
          <a:xfrm>
            <a:off x="914400" y="1828800"/>
            <a:ext cx="5181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Box 11">
            <a:extLst>
              <a:ext uri="{FF2B5EF4-FFF2-40B4-BE49-F238E27FC236}">
                <a16:creationId xmlns:a16="http://schemas.microsoft.com/office/drawing/2014/main" id="{DADE906A-5E60-207E-603C-FF11D6D2C61C}"/>
              </a:ext>
            </a:extLst>
          </p:cNvPr>
          <p:cNvSpPr txBox="1"/>
          <p:nvPr userDrawn="1"/>
        </p:nvSpPr>
        <p:spPr>
          <a:xfrm>
            <a:off x="914400" y="6400800"/>
            <a:ext cx="5181600" cy="228600"/>
          </a:xfrm>
          <a:prstGeom prst="rect">
            <a:avLst/>
          </a:prstGeom>
          <a:noFill/>
        </p:spPr>
        <p:txBody>
          <a:bodyPr wrap="square" lIns="0" tIns="0" rIns="0" bIns="0" anchor="b" anchorCtr="0">
            <a:noAutofit/>
          </a:bodyPr>
          <a:lstStyle/>
          <a:p>
            <a:pPr>
              <a:lnSpc>
                <a:spcPct val="150000"/>
              </a:lnSpc>
            </a:pPr>
            <a:r>
              <a:rPr lang="en-US" altLang="en-US" sz="900" dirty="0">
                <a:solidFill>
                  <a:schemeClr val="bg2">
                    <a:lumMod val="75000"/>
                  </a:schemeClr>
                </a:solidFill>
                <a:latin typeface="Arial" pitchFamily="34" charset="0"/>
                <a:cs typeface="Arial" pitchFamily="34" charset="0"/>
              </a:rPr>
              <a:t>https://www.dmas.virginia.gov/for-providers/benefits-services-for-providers/school-based-services/</a:t>
            </a:r>
            <a:endParaRPr lang="en-US" altLang="en-US" sz="900" i="1" dirty="0">
              <a:solidFill>
                <a:schemeClr val="bg2">
                  <a:lumMod val="75000"/>
                </a:schemeClr>
              </a:solidFill>
              <a:latin typeface="Arial" pitchFamily="34" charset="0"/>
              <a:cs typeface="Arial" pitchFamily="34" charset="0"/>
            </a:endParaRPr>
          </a:p>
        </p:txBody>
      </p:sp>
      <p:sp>
        <p:nvSpPr>
          <p:cNvPr id="6" name="Slide Number Placeholder 5">
            <a:extLst>
              <a:ext uri="{FF2B5EF4-FFF2-40B4-BE49-F238E27FC236}">
                <a16:creationId xmlns:a16="http://schemas.microsoft.com/office/drawing/2014/main" id="{F93654EE-C7E7-92ED-006D-F016A2E1A70C}"/>
              </a:ext>
            </a:extLst>
          </p:cNvPr>
          <p:cNvSpPr>
            <a:spLocks noGrp="1"/>
          </p:cNvSpPr>
          <p:nvPr>
            <p:ph type="sldNum" sz="quarter" idx="12"/>
          </p:nvPr>
        </p:nvSpPr>
        <p:spPr>
          <a:xfrm>
            <a:off x="11277600" y="6411749"/>
            <a:ext cx="457200" cy="217651"/>
          </a:xfrm>
          <a:prstGeom prst="rect">
            <a:avLst/>
          </a:prstGeom>
        </p:spPr>
        <p:txBody>
          <a:bodyPr/>
          <a:lstStyle>
            <a:lvl1pPr>
              <a:defRPr sz="900"/>
            </a:lvl1pPr>
          </a:lstStyle>
          <a:p>
            <a:fld id="{369026CA-FCD3-9147-8CC6-4862EFF526B8}" type="slidenum">
              <a:rPr lang="en-US" smtClean="0"/>
              <a:pPr/>
              <a:t>‹#›</a:t>
            </a:fld>
            <a:endParaRPr lang="en-US" dirty="0"/>
          </a:p>
        </p:txBody>
      </p:sp>
      <p:sp>
        <p:nvSpPr>
          <p:cNvPr id="4" name="Content Placeholder 3">
            <a:extLst>
              <a:ext uri="{FF2B5EF4-FFF2-40B4-BE49-F238E27FC236}">
                <a16:creationId xmlns:a16="http://schemas.microsoft.com/office/drawing/2014/main" id="{01DD7E35-B329-0056-ACF3-765F6104982F}"/>
              </a:ext>
            </a:extLst>
          </p:cNvPr>
          <p:cNvSpPr>
            <a:spLocks noGrp="1"/>
          </p:cNvSpPr>
          <p:nvPr>
            <p:ph sz="quarter" idx="18"/>
          </p:nvPr>
        </p:nvSpPr>
        <p:spPr>
          <a:xfrm>
            <a:off x="6553200" y="1828800"/>
            <a:ext cx="5181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25770816"/>
      </p:ext>
    </p:extLst>
  </p:cSld>
  <p:clrMapOvr>
    <a:masterClrMapping/>
  </p:clrMapOvr>
  <p:extLst>
    <p:ext uri="{DCECCB84-F9BA-43D5-87BE-67443E8EF086}">
      <p15:sldGuideLst xmlns:p15="http://schemas.microsoft.com/office/powerpoint/2012/main">
        <p15:guide id="2" pos="3840" userDrawn="1">
          <p15:clr>
            <a:srgbClr val="FBAE40"/>
          </p15:clr>
        </p15:guide>
        <p15:guide id="3" orient="horz" pos="1152" userDrawn="1">
          <p15:clr>
            <a:srgbClr val="FBAE40"/>
          </p15:clr>
        </p15:guide>
        <p15:guide id="4" pos="4128" userDrawn="1">
          <p15:clr>
            <a:srgbClr val="FBAE40"/>
          </p15:clr>
        </p15:guide>
        <p15:guide id="5" orient="horz" pos="4032"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eneral_2-line Title and Content - 2 col.">
    <p:spTree>
      <p:nvGrpSpPr>
        <p:cNvPr id="1" name=""/>
        <p:cNvGrpSpPr/>
        <p:nvPr/>
      </p:nvGrpSpPr>
      <p:grpSpPr>
        <a:xfrm>
          <a:off x="0" y="0"/>
          <a:ext cx="0" cy="0"/>
          <a:chOff x="0" y="0"/>
          <a:chExt cx="0" cy="0"/>
        </a:xfrm>
      </p:grpSpPr>
      <p:sp>
        <p:nvSpPr>
          <p:cNvPr id="3" name="Content Placeholder 39">
            <a:extLst>
              <a:ext uri="{FF2B5EF4-FFF2-40B4-BE49-F238E27FC236}">
                <a16:creationId xmlns:a16="http://schemas.microsoft.com/office/drawing/2014/main" id="{0E9B9229-DC79-DE18-F6E5-62F5A8538571}"/>
              </a:ext>
              <a:ext uri="{C183D7F6-B498-43B3-948B-1728B52AA6E4}">
                <adec:decorative xmlns:adec="http://schemas.microsoft.com/office/drawing/2017/decorative" val="1"/>
              </a:ext>
            </a:extLst>
          </p:cNvPr>
          <p:cNvSpPr txBox="1">
            <a:spLocks/>
          </p:cNvSpPr>
          <p:nvPr userDrawn="1"/>
        </p:nvSpPr>
        <p:spPr>
          <a:xfrm>
            <a:off x="0" y="1828805"/>
            <a:ext cx="12192000" cy="4571995"/>
          </a:xfrm>
          <a:prstGeom prst="rect">
            <a:avLst/>
          </a:prstGeom>
          <a:solidFill>
            <a:schemeClr val="accent1">
              <a:alpha val="25000"/>
            </a:schemeClr>
          </a:solidFill>
        </p:spPr>
        <p:txBody>
          <a:bodyPr vert="horz" lIns="457200" tIns="393192" rIns="45720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p:txBody>
      </p:sp>
      <p:sp>
        <p:nvSpPr>
          <p:cNvPr id="18" name="Rectangle 17">
            <a:extLst>
              <a:ext uri="{FF2B5EF4-FFF2-40B4-BE49-F238E27FC236}">
                <a16:creationId xmlns:a16="http://schemas.microsoft.com/office/drawing/2014/main" id="{CB384CAC-762F-E5E0-D9A5-2D9F20AAD989}"/>
              </a:ext>
              <a:ext uri="{C183D7F6-B498-43B3-948B-1728B52AA6E4}">
                <adec:decorative xmlns:adec="http://schemas.microsoft.com/office/drawing/2017/decorative" val="1"/>
              </a:ext>
            </a:extLst>
          </p:cNvPr>
          <p:cNvSpPr/>
          <p:nvPr userDrawn="1"/>
        </p:nvSpPr>
        <p:spPr>
          <a:xfrm>
            <a:off x="0"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7B13A94-755A-29E1-4409-FC23026E41AB}"/>
              </a:ext>
            </a:extLst>
          </p:cNvPr>
          <p:cNvSpPr>
            <a:spLocks noGrp="1"/>
          </p:cNvSpPr>
          <p:nvPr userDrawn="1">
            <p:ph type="title" hasCustomPrompt="1"/>
          </p:nvPr>
        </p:nvSpPr>
        <p:spPr>
          <a:xfrm>
            <a:off x="914400" y="457200"/>
            <a:ext cx="8052391" cy="1360649"/>
          </a:xfrm>
        </p:spPr>
        <p:txBody>
          <a:bodyPr/>
          <a:lstStyle>
            <a:lvl1pPr>
              <a:defRPr/>
            </a:lvl1pPr>
          </a:lstStyle>
          <a:p>
            <a:r>
              <a:rPr lang="en-US" dirty="0"/>
              <a:t>Click to edit Master title style up to two lines of text</a:t>
            </a:r>
          </a:p>
        </p:txBody>
      </p:sp>
      <p:pic>
        <p:nvPicPr>
          <p:cNvPr id="7" name="Picture 12" descr="ForHealth Consulting at UMass Chan Medical School">
            <a:extLst>
              <a:ext uri="{FF2B5EF4-FFF2-40B4-BE49-F238E27FC236}">
                <a16:creationId xmlns:a16="http://schemas.microsoft.com/office/drawing/2014/main" id="{B02D81C5-55D3-CE1C-30AD-F56ACDA71EDA}"/>
              </a:ext>
              <a:ext uri="{C183D7F6-B498-43B3-948B-1728B52AA6E4}">
                <adec:decorative xmlns:adec="http://schemas.microsoft.com/office/drawing/2017/decorative" val="0"/>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9573757" y="429329"/>
            <a:ext cx="2212840" cy="442568"/>
          </a:xfrm>
          <a:prstGeom prst="rect">
            <a:avLst/>
          </a:prstGeom>
        </p:spPr>
      </p:pic>
      <p:sp>
        <p:nvSpPr>
          <p:cNvPr id="8" name="Content Placeholder 21">
            <a:extLst>
              <a:ext uri="{FF2B5EF4-FFF2-40B4-BE49-F238E27FC236}">
                <a16:creationId xmlns:a16="http://schemas.microsoft.com/office/drawing/2014/main" id="{F00B7265-F93C-DFB4-579C-1994CC94CD22}"/>
              </a:ext>
            </a:extLst>
          </p:cNvPr>
          <p:cNvSpPr>
            <a:spLocks noGrp="1"/>
          </p:cNvSpPr>
          <p:nvPr userDrawn="1">
            <p:ph sz="quarter" idx="17"/>
          </p:nvPr>
        </p:nvSpPr>
        <p:spPr>
          <a:xfrm>
            <a:off x="914400" y="2286001"/>
            <a:ext cx="5181600" cy="36611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Box 11">
            <a:extLst>
              <a:ext uri="{FF2B5EF4-FFF2-40B4-BE49-F238E27FC236}">
                <a16:creationId xmlns:a16="http://schemas.microsoft.com/office/drawing/2014/main" id="{DADE906A-5E60-207E-603C-FF11D6D2C61C}"/>
              </a:ext>
            </a:extLst>
          </p:cNvPr>
          <p:cNvSpPr txBox="1"/>
          <p:nvPr userDrawn="1"/>
        </p:nvSpPr>
        <p:spPr>
          <a:xfrm>
            <a:off x="914400" y="6400800"/>
            <a:ext cx="5181600" cy="228600"/>
          </a:xfrm>
          <a:prstGeom prst="rect">
            <a:avLst/>
          </a:prstGeom>
          <a:noFill/>
        </p:spPr>
        <p:txBody>
          <a:bodyPr wrap="square" lIns="0" tIns="0" rIns="0" bIns="0" anchor="b" anchorCtr="0">
            <a:noAutofit/>
          </a:bodyPr>
          <a:lstStyle/>
          <a:p>
            <a:pPr>
              <a:lnSpc>
                <a:spcPct val="150000"/>
              </a:lnSpc>
            </a:pPr>
            <a:r>
              <a:rPr lang="en-US" altLang="en-US" sz="900" dirty="0">
                <a:solidFill>
                  <a:schemeClr val="bg2">
                    <a:lumMod val="75000"/>
                  </a:schemeClr>
                </a:solidFill>
                <a:latin typeface="Arial" pitchFamily="34" charset="0"/>
                <a:cs typeface="Arial" pitchFamily="34" charset="0"/>
              </a:rPr>
              <a:t>https://www.dmas.virginia.gov/for-providers/benefits-services-for-providers/school-based-services/</a:t>
            </a:r>
            <a:endParaRPr lang="en-US" altLang="en-US" sz="900" i="1" dirty="0">
              <a:solidFill>
                <a:schemeClr val="bg2">
                  <a:lumMod val="75000"/>
                </a:schemeClr>
              </a:solidFill>
              <a:latin typeface="Arial" pitchFamily="34" charset="0"/>
              <a:cs typeface="Arial" pitchFamily="34" charset="0"/>
            </a:endParaRPr>
          </a:p>
        </p:txBody>
      </p:sp>
      <p:sp>
        <p:nvSpPr>
          <p:cNvPr id="6" name="Slide Number Placeholder 5">
            <a:extLst>
              <a:ext uri="{FF2B5EF4-FFF2-40B4-BE49-F238E27FC236}">
                <a16:creationId xmlns:a16="http://schemas.microsoft.com/office/drawing/2014/main" id="{F93654EE-C7E7-92ED-006D-F016A2E1A70C}"/>
              </a:ext>
            </a:extLst>
          </p:cNvPr>
          <p:cNvSpPr>
            <a:spLocks noGrp="1"/>
          </p:cNvSpPr>
          <p:nvPr userDrawn="1">
            <p:ph type="sldNum" sz="quarter" idx="12"/>
          </p:nvPr>
        </p:nvSpPr>
        <p:spPr>
          <a:xfrm>
            <a:off x="11277600" y="6411749"/>
            <a:ext cx="457200" cy="217651"/>
          </a:xfrm>
          <a:prstGeom prst="rect">
            <a:avLst/>
          </a:prstGeom>
        </p:spPr>
        <p:txBody>
          <a:bodyPr/>
          <a:lstStyle>
            <a:lvl1pPr>
              <a:defRPr sz="900"/>
            </a:lvl1pPr>
          </a:lstStyle>
          <a:p>
            <a:fld id="{369026CA-FCD3-9147-8CC6-4862EFF526B8}" type="slidenum">
              <a:rPr lang="en-US" smtClean="0"/>
              <a:pPr/>
              <a:t>‹#›</a:t>
            </a:fld>
            <a:endParaRPr lang="en-US" dirty="0"/>
          </a:p>
        </p:txBody>
      </p:sp>
      <p:sp>
        <p:nvSpPr>
          <p:cNvPr id="4" name="Content Placeholder 21">
            <a:extLst>
              <a:ext uri="{FF2B5EF4-FFF2-40B4-BE49-F238E27FC236}">
                <a16:creationId xmlns:a16="http://schemas.microsoft.com/office/drawing/2014/main" id="{751543A5-4223-AA8B-1830-0DA1784F5190}"/>
              </a:ext>
            </a:extLst>
          </p:cNvPr>
          <p:cNvSpPr>
            <a:spLocks noGrp="1"/>
          </p:cNvSpPr>
          <p:nvPr>
            <p:ph sz="quarter" idx="18"/>
          </p:nvPr>
        </p:nvSpPr>
        <p:spPr>
          <a:xfrm>
            <a:off x="6563833" y="2286001"/>
            <a:ext cx="5181600" cy="36611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41706848"/>
      </p:ext>
    </p:extLst>
  </p:cSld>
  <p:clrMapOvr>
    <a:masterClrMapping/>
  </p:clrMapOvr>
  <p:extLst>
    <p:ext uri="{DCECCB84-F9BA-43D5-87BE-67443E8EF086}">
      <p15:sldGuideLst xmlns:p15="http://schemas.microsoft.com/office/powerpoint/2012/main">
        <p15:guide id="2" pos="3840" userDrawn="1">
          <p15:clr>
            <a:srgbClr val="FBAE40"/>
          </p15:clr>
        </p15:guide>
        <p15:guide id="3" orient="horz" pos="1152" userDrawn="1">
          <p15:clr>
            <a:srgbClr val="FBAE40"/>
          </p15:clr>
        </p15:guide>
        <p15:guide id="4" orient="horz" pos="4032" userDrawn="1">
          <p15:clr>
            <a:srgbClr val="FBAE40"/>
          </p15:clr>
        </p15:guide>
        <p15:guide id="5" orient="horz" pos="864" userDrawn="1">
          <p15:clr>
            <a:srgbClr val="FBAE40"/>
          </p15:clr>
        </p15:guide>
        <p15:guide id="6" pos="4128"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General_Horizontal split - multi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13A94-755A-29E1-4409-FC23026E41AB}"/>
              </a:ext>
            </a:extLst>
          </p:cNvPr>
          <p:cNvSpPr>
            <a:spLocks noGrp="1"/>
          </p:cNvSpPr>
          <p:nvPr userDrawn="1">
            <p:ph type="title"/>
          </p:nvPr>
        </p:nvSpPr>
        <p:spPr>
          <a:xfrm>
            <a:off x="914399" y="457201"/>
            <a:ext cx="8229601" cy="665514"/>
          </a:xfrm>
        </p:spPr>
        <p:txBody>
          <a:bodyPr/>
          <a:lstStyle>
            <a:lvl1pPr>
              <a:defRPr/>
            </a:lvl1pPr>
          </a:lstStyle>
          <a:p>
            <a:r>
              <a:rPr lang="en-US"/>
              <a:t>Click to edit Master title style</a:t>
            </a:r>
            <a:endParaRPr lang="en-US" dirty="0"/>
          </a:p>
        </p:txBody>
      </p:sp>
      <p:pic>
        <p:nvPicPr>
          <p:cNvPr id="7" name="Picture 12" descr="ForHealth Consulting at UMass Chan Medical School">
            <a:extLst>
              <a:ext uri="{FF2B5EF4-FFF2-40B4-BE49-F238E27FC236}">
                <a16:creationId xmlns:a16="http://schemas.microsoft.com/office/drawing/2014/main" id="{B02D81C5-55D3-CE1C-30AD-F56ACDA71EDA}"/>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9573757" y="429329"/>
            <a:ext cx="2212840" cy="442568"/>
          </a:xfrm>
          <a:prstGeom prst="rect">
            <a:avLst/>
          </a:prstGeom>
        </p:spPr>
      </p:pic>
      <p:sp>
        <p:nvSpPr>
          <p:cNvPr id="5" name="Rectangle 4">
            <a:extLst>
              <a:ext uri="{FF2B5EF4-FFF2-40B4-BE49-F238E27FC236}">
                <a16:creationId xmlns:a16="http://schemas.microsoft.com/office/drawing/2014/main" id="{6EF5A5C8-586F-84E0-59DD-5F951DD2DE35}"/>
              </a:ext>
              <a:ext uri="{C183D7F6-B498-43B3-948B-1728B52AA6E4}">
                <adec:decorative xmlns:adec="http://schemas.microsoft.com/office/drawing/2017/decorative" val="1"/>
              </a:ext>
            </a:extLst>
          </p:cNvPr>
          <p:cNvSpPr/>
          <p:nvPr userDrawn="1"/>
        </p:nvSpPr>
        <p:spPr>
          <a:xfrm rot="16200000">
            <a:off x="4610100" y="-1173160"/>
            <a:ext cx="2971800" cy="1219200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21">
            <a:extLst>
              <a:ext uri="{FF2B5EF4-FFF2-40B4-BE49-F238E27FC236}">
                <a16:creationId xmlns:a16="http://schemas.microsoft.com/office/drawing/2014/main" id="{D8919540-6A10-A1BB-F93A-4586562C5956}"/>
              </a:ext>
            </a:extLst>
          </p:cNvPr>
          <p:cNvSpPr>
            <a:spLocks noGrp="1"/>
          </p:cNvSpPr>
          <p:nvPr userDrawn="1">
            <p:ph sz="quarter" idx="21"/>
          </p:nvPr>
        </p:nvSpPr>
        <p:spPr>
          <a:xfrm>
            <a:off x="914400" y="1261697"/>
            <a:ext cx="10820400" cy="1977093"/>
          </a:xfrm>
        </p:spPr>
        <p:txBody>
          <a:bodyPr/>
          <a:lstStyle>
            <a:lvl1pPr>
              <a:defRPr sz="2200"/>
            </a:lvl1pPr>
            <a:lvl2pPr>
              <a:defRPr sz="2000"/>
            </a:lvl2pPr>
            <a:lvl3pPr>
              <a:defRPr sz="1800"/>
            </a:lvl3pPr>
          </a:lstStyle>
          <a:p>
            <a:pPr lvl="0"/>
            <a:r>
              <a:rPr lang="en-US"/>
              <a:t>Click to edit Master text styles</a:t>
            </a:r>
          </a:p>
          <a:p>
            <a:pPr lvl="1"/>
            <a:r>
              <a:rPr lang="en-US"/>
              <a:t>Second level</a:t>
            </a:r>
          </a:p>
          <a:p>
            <a:pPr lvl="2"/>
            <a:r>
              <a:rPr lang="en-US"/>
              <a:t>Third level</a:t>
            </a:r>
          </a:p>
        </p:txBody>
      </p:sp>
      <p:sp>
        <p:nvSpPr>
          <p:cNvPr id="9" name="Content Placeholder 21">
            <a:extLst>
              <a:ext uri="{FF2B5EF4-FFF2-40B4-BE49-F238E27FC236}">
                <a16:creationId xmlns:a16="http://schemas.microsoft.com/office/drawing/2014/main" id="{D908892B-52D3-F09E-EE0D-988A58E7C793}"/>
              </a:ext>
            </a:extLst>
          </p:cNvPr>
          <p:cNvSpPr>
            <a:spLocks noGrp="1"/>
          </p:cNvSpPr>
          <p:nvPr>
            <p:ph sz="quarter" idx="22"/>
          </p:nvPr>
        </p:nvSpPr>
        <p:spPr>
          <a:xfrm>
            <a:off x="914399" y="3881463"/>
            <a:ext cx="2286000" cy="2135429"/>
          </a:xfrm>
        </p:spPr>
        <p:txBody>
          <a:bodyPr/>
          <a:lstStyle>
            <a:lvl1pPr>
              <a:defRPr sz="1700"/>
            </a:lvl1pPr>
            <a:lvl2pPr>
              <a:defRPr sz="1700"/>
            </a:lvl2pPr>
            <a:lvl3pPr>
              <a:defRPr sz="1700"/>
            </a:lvl3pPr>
          </a:lstStyle>
          <a:p>
            <a:pPr lvl="0"/>
            <a:r>
              <a:rPr lang="en-US"/>
              <a:t>Click to edit Master text styles</a:t>
            </a:r>
          </a:p>
        </p:txBody>
      </p:sp>
      <p:sp>
        <p:nvSpPr>
          <p:cNvPr id="10" name="Content Placeholder 21">
            <a:extLst>
              <a:ext uri="{FF2B5EF4-FFF2-40B4-BE49-F238E27FC236}">
                <a16:creationId xmlns:a16="http://schemas.microsoft.com/office/drawing/2014/main" id="{9C189105-5DB8-C55D-57EE-8BCC18A41120}"/>
              </a:ext>
            </a:extLst>
          </p:cNvPr>
          <p:cNvSpPr>
            <a:spLocks noGrp="1"/>
          </p:cNvSpPr>
          <p:nvPr>
            <p:ph sz="quarter" idx="23"/>
          </p:nvPr>
        </p:nvSpPr>
        <p:spPr>
          <a:xfrm>
            <a:off x="3601757" y="3881463"/>
            <a:ext cx="2286000" cy="2135429"/>
          </a:xfrm>
        </p:spPr>
        <p:txBody>
          <a:bodyPr/>
          <a:lstStyle>
            <a:lvl1pPr>
              <a:defRPr sz="1700"/>
            </a:lvl1pPr>
            <a:lvl2pPr>
              <a:defRPr sz="1700"/>
            </a:lvl2pPr>
            <a:lvl3pPr>
              <a:defRPr sz="1700"/>
            </a:lvl3pPr>
          </a:lstStyle>
          <a:p>
            <a:pPr lvl="0"/>
            <a:r>
              <a:rPr lang="en-US"/>
              <a:t>Click to edit Master text styles</a:t>
            </a:r>
          </a:p>
        </p:txBody>
      </p:sp>
      <p:sp>
        <p:nvSpPr>
          <p:cNvPr id="11" name="Content Placeholder 21">
            <a:extLst>
              <a:ext uri="{FF2B5EF4-FFF2-40B4-BE49-F238E27FC236}">
                <a16:creationId xmlns:a16="http://schemas.microsoft.com/office/drawing/2014/main" id="{037397EB-D9DE-2DC9-AE87-1FAADF7D6EDC}"/>
              </a:ext>
            </a:extLst>
          </p:cNvPr>
          <p:cNvSpPr>
            <a:spLocks noGrp="1"/>
          </p:cNvSpPr>
          <p:nvPr>
            <p:ph sz="quarter" idx="24"/>
          </p:nvPr>
        </p:nvSpPr>
        <p:spPr>
          <a:xfrm>
            <a:off x="6296096" y="3881463"/>
            <a:ext cx="2286000" cy="2135429"/>
          </a:xfrm>
        </p:spPr>
        <p:txBody>
          <a:bodyPr/>
          <a:lstStyle>
            <a:lvl1pPr>
              <a:defRPr sz="1700"/>
            </a:lvl1pPr>
            <a:lvl2pPr>
              <a:defRPr sz="1700"/>
            </a:lvl2pPr>
            <a:lvl3pPr>
              <a:defRPr sz="1700"/>
            </a:lvl3pPr>
          </a:lstStyle>
          <a:p>
            <a:pPr lvl="0"/>
            <a:r>
              <a:rPr lang="en-US"/>
              <a:t>Click to edit Master text styles</a:t>
            </a:r>
          </a:p>
        </p:txBody>
      </p:sp>
      <p:sp>
        <p:nvSpPr>
          <p:cNvPr id="13" name="Content Placeholder 21">
            <a:extLst>
              <a:ext uri="{FF2B5EF4-FFF2-40B4-BE49-F238E27FC236}">
                <a16:creationId xmlns:a16="http://schemas.microsoft.com/office/drawing/2014/main" id="{941EAFF7-3E4D-67B3-5EEA-FC2471831E23}"/>
              </a:ext>
            </a:extLst>
          </p:cNvPr>
          <p:cNvSpPr>
            <a:spLocks noGrp="1"/>
          </p:cNvSpPr>
          <p:nvPr>
            <p:ph sz="quarter" idx="25"/>
          </p:nvPr>
        </p:nvSpPr>
        <p:spPr>
          <a:xfrm>
            <a:off x="8983454" y="3881463"/>
            <a:ext cx="2286000" cy="2135429"/>
          </a:xfrm>
        </p:spPr>
        <p:txBody>
          <a:bodyPr/>
          <a:lstStyle>
            <a:lvl1pPr>
              <a:defRPr sz="1700"/>
            </a:lvl1pPr>
            <a:lvl2pPr>
              <a:defRPr sz="1700"/>
            </a:lvl2pPr>
            <a:lvl3pPr>
              <a:defRPr sz="1700"/>
            </a:lvl3pPr>
          </a:lstStyle>
          <a:p>
            <a:pPr lvl="0"/>
            <a:r>
              <a:rPr lang="en-US"/>
              <a:t>Click to edit Master text styles</a:t>
            </a:r>
          </a:p>
        </p:txBody>
      </p:sp>
      <p:sp>
        <p:nvSpPr>
          <p:cNvPr id="12" name="TextBox 11">
            <a:extLst>
              <a:ext uri="{FF2B5EF4-FFF2-40B4-BE49-F238E27FC236}">
                <a16:creationId xmlns:a16="http://schemas.microsoft.com/office/drawing/2014/main" id="{DADE906A-5E60-207E-603C-FF11D6D2C61C}"/>
              </a:ext>
            </a:extLst>
          </p:cNvPr>
          <p:cNvSpPr txBox="1"/>
          <p:nvPr userDrawn="1"/>
        </p:nvSpPr>
        <p:spPr>
          <a:xfrm>
            <a:off x="457200" y="6400800"/>
            <a:ext cx="5638800" cy="228600"/>
          </a:xfrm>
          <a:prstGeom prst="rect">
            <a:avLst/>
          </a:prstGeom>
          <a:noFill/>
        </p:spPr>
        <p:txBody>
          <a:bodyPr wrap="square" lIns="0" tIns="0" rIns="0" bIns="0" anchor="b" anchorCtr="0">
            <a:noAutofit/>
          </a:bodyPr>
          <a:lstStyle/>
          <a:p>
            <a:pPr>
              <a:lnSpc>
                <a:spcPct val="150000"/>
              </a:lnSpc>
            </a:pPr>
            <a:r>
              <a:rPr lang="en-US" altLang="en-US" sz="900" dirty="0">
                <a:solidFill>
                  <a:schemeClr val="bg2">
                    <a:lumMod val="75000"/>
                  </a:schemeClr>
                </a:solidFill>
                <a:latin typeface="Arial" pitchFamily="34" charset="0"/>
                <a:cs typeface="Arial" pitchFamily="34" charset="0"/>
              </a:rPr>
              <a:t>https://www.dmas.virginia.gov/for-providers/benefits-services-for-providers/school-based-services/</a:t>
            </a:r>
            <a:endParaRPr lang="en-US" altLang="en-US" sz="900" i="1" dirty="0">
              <a:solidFill>
                <a:schemeClr val="bg2">
                  <a:lumMod val="75000"/>
                </a:schemeClr>
              </a:solidFill>
              <a:latin typeface="Arial" pitchFamily="34" charset="0"/>
              <a:cs typeface="Arial" pitchFamily="34" charset="0"/>
            </a:endParaRPr>
          </a:p>
        </p:txBody>
      </p:sp>
      <p:sp>
        <p:nvSpPr>
          <p:cNvPr id="6" name="Slide Number Placeholder 5">
            <a:extLst>
              <a:ext uri="{FF2B5EF4-FFF2-40B4-BE49-F238E27FC236}">
                <a16:creationId xmlns:a16="http://schemas.microsoft.com/office/drawing/2014/main" id="{F93654EE-C7E7-92ED-006D-F016A2E1A70C}"/>
              </a:ext>
            </a:extLst>
          </p:cNvPr>
          <p:cNvSpPr>
            <a:spLocks noGrp="1"/>
          </p:cNvSpPr>
          <p:nvPr userDrawn="1">
            <p:ph type="sldNum" sz="quarter" idx="12"/>
          </p:nvPr>
        </p:nvSpPr>
        <p:spPr>
          <a:xfrm>
            <a:off x="11277600" y="6411749"/>
            <a:ext cx="457200" cy="217651"/>
          </a:xfrm>
          <a:prstGeom prst="rect">
            <a:avLst/>
          </a:prstGeom>
        </p:spPr>
        <p:txBody>
          <a:bodyPr/>
          <a:lstStyle>
            <a:lvl1pPr>
              <a:defRPr sz="900"/>
            </a:lvl1pPr>
          </a:lstStyle>
          <a:p>
            <a:fld id="{369026CA-FCD3-9147-8CC6-4862EFF526B8}" type="slidenum">
              <a:rPr lang="en-US" smtClean="0"/>
              <a:pPr/>
              <a:t>‹#›</a:t>
            </a:fld>
            <a:endParaRPr lang="en-US" dirty="0"/>
          </a:p>
        </p:txBody>
      </p:sp>
    </p:spTree>
    <p:extLst>
      <p:ext uri="{BB962C8B-B14F-4D97-AF65-F5344CB8AC3E}">
        <p14:creationId xmlns:p14="http://schemas.microsoft.com/office/powerpoint/2010/main" val="3246545820"/>
      </p:ext>
    </p:extLst>
  </p:cSld>
  <p:clrMapOvr>
    <a:masterClrMapping/>
  </p:clrMapOvr>
  <p:extLst>
    <p:ext uri="{DCECCB84-F9BA-43D5-87BE-67443E8EF086}">
      <p15:sldGuideLst xmlns:p15="http://schemas.microsoft.com/office/powerpoint/2012/main">
        <p15:guide id="2" pos="3840" userDrawn="1">
          <p15:clr>
            <a:srgbClr val="FBAE40"/>
          </p15:clr>
        </p15:guide>
        <p15:guide id="3" orient="horz" pos="2160" userDrawn="1">
          <p15:clr>
            <a:srgbClr val="FBAE40"/>
          </p15:clr>
        </p15:guide>
        <p15:guide id="4" orient="horz" pos="4032"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General (white)_Title and Content - 1 col.">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B384CAC-762F-E5E0-D9A5-2D9F20AAD989}"/>
              </a:ext>
              <a:ext uri="{C183D7F6-B498-43B3-948B-1728B52AA6E4}">
                <adec:decorative xmlns:adec="http://schemas.microsoft.com/office/drawing/2017/decorative" val="1"/>
              </a:ext>
            </a:extLst>
          </p:cNvPr>
          <p:cNvSpPr/>
          <p:nvPr userDrawn="1"/>
        </p:nvSpPr>
        <p:spPr>
          <a:xfrm>
            <a:off x="0"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7B13A94-755A-29E1-4409-FC23026E41AB}"/>
              </a:ext>
            </a:extLst>
          </p:cNvPr>
          <p:cNvSpPr>
            <a:spLocks noGrp="1"/>
          </p:cNvSpPr>
          <p:nvPr userDrawn="1">
            <p:ph type="title"/>
          </p:nvPr>
        </p:nvSpPr>
        <p:spPr>
          <a:xfrm>
            <a:off x="914399" y="457201"/>
            <a:ext cx="8503921" cy="665514"/>
          </a:xfrm>
        </p:spPr>
        <p:txBody>
          <a:bodyPr/>
          <a:lstStyle>
            <a:lvl1pPr>
              <a:defRPr/>
            </a:lvl1pPr>
          </a:lstStyle>
          <a:p>
            <a:r>
              <a:rPr lang="en-US"/>
              <a:t>Click to edit Master title style</a:t>
            </a:r>
            <a:endParaRPr lang="en-US" dirty="0"/>
          </a:p>
        </p:txBody>
      </p:sp>
      <p:pic>
        <p:nvPicPr>
          <p:cNvPr id="7" name="Picture 12" descr="ForHealth Consulting at UMass Chan Medical School">
            <a:extLst>
              <a:ext uri="{FF2B5EF4-FFF2-40B4-BE49-F238E27FC236}">
                <a16:creationId xmlns:a16="http://schemas.microsoft.com/office/drawing/2014/main" id="{B02D81C5-55D3-CE1C-30AD-F56ACDA71EDA}"/>
              </a:ext>
              <a:ext uri="{C183D7F6-B498-43B3-948B-1728B52AA6E4}">
                <adec:decorative xmlns:adec="http://schemas.microsoft.com/office/drawing/2017/decorative" val="0"/>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9573757" y="429329"/>
            <a:ext cx="2212840" cy="442568"/>
          </a:xfrm>
          <a:prstGeom prst="rect">
            <a:avLst/>
          </a:prstGeom>
        </p:spPr>
      </p:pic>
      <p:sp>
        <p:nvSpPr>
          <p:cNvPr id="4" name="Content Placeholder 3">
            <a:extLst>
              <a:ext uri="{FF2B5EF4-FFF2-40B4-BE49-F238E27FC236}">
                <a16:creationId xmlns:a16="http://schemas.microsoft.com/office/drawing/2014/main" id="{3EB71251-8B59-14AC-35BF-AF75630B0581}"/>
              </a:ext>
            </a:extLst>
          </p:cNvPr>
          <p:cNvSpPr>
            <a:spLocks noGrp="1"/>
          </p:cNvSpPr>
          <p:nvPr>
            <p:ph sz="quarter" idx="17"/>
          </p:nvPr>
        </p:nvSpPr>
        <p:spPr>
          <a:xfrm>
            <a:off x="914400" y="1379537"/>
            <a:ext cx="10820400" cy="50135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Box 11">
            <a:extLst>
              <a:ext uri="{FF2B5EF4-FFF2-40B4-BE49-F238E27FC236}">
                <a16:creationId xmlns:a16="http://schemas.microsoft.com/office/drawing/2014/main" id="{DADE906A-5E60-207E-603C-FF11D6D2C61C}"/>
              </a:ext>
            </a:extLst>
          </p:cNvPr>
          <p:cNvSpPr txBox="1"/>
          <p:nvPr userDrawn="1"/>
        </p:nvSpPr>
        <p:spPr>
          <a:xfrm>
            <a:off x="914400" y="6400800"/>
            <a:ext cx="5638800" cy="228600"/>
          </a:xfrm>
          <a:prstGeom prst="rect">
            <a:avLst/>
          </a:prstGeom>
          <a:noFill/>
        </p:spPr>
        <p:txBody>
          <a:bodyPr wrap="square" lIns="0" tIns="0" rIns="0" bIns="0" anchor="b" anchorCtr="0">
            <a:noAutofit/>
          </a:bodyPr>
          <a:lstStyle/>
          <a:p>
            <a:pPr>
              <a:lnSpc>
                <a:spcPct val="150000"/>
              </a:lnSpc>
            </a:pPr>
            <a:r>
              <a:rPr lang="en-US" altLang="en-US" sz="900" dirty="0">
                <a:solidFill>
                  <a:schemeClr val="bg2">
                    <a:lumMod val="75000"/>
                  </a:schemeClr>
                </a:solidFill>
                <a:latin typeface="Arial" pitchFamily="34" charset="0"/>
                <a:cs typeface="Arial" pitchFamily="34" charset="0"/>
              </a:rPr>
              <a:t>https://www.dmas.virginia.gov/for-providers/benefits-services-for-providers/school-based-services/</a:t>
            </a:r>
            <a:endParaRPr lang="en-US" altLang="en-US" sz="900" i="1" dirty="0">
              <a:solidFill>
                <a:schemeClr val="bg2">
                  <a:lumMod val="75000"/>
                </a:schemeClr>
              </a:solidFill>
              <a:latin typeface="Arial" pitchFamily="34" charset="0"/>
              <a:cs typeface="Arial" pitchFamily="34" charset="0"/>
            </a:endParaRPr>
          </a:p>
        </p:txBody>
      </p:sp>
      <p:sp>
        <p:nvSpPr>
          <p:cNvPr id="6" name="Slide Number Placeholder 5">
            <a:extLst>
              <a:ext uri="{FF2B5EF4-FFF2-40B4-BE49-F238E27FC236}">
                <a16:creationId xmlns:a16="http://schemas.microsoft.com/office/drawing/2014/main" id="{F93654EE-C7E7-92ED-006D-F016A2E1A70C}"/>
              </a:ext>
            </a:extLst>
          </p:cNvPr>
          <p:cNvSpPr>
            <a:spLocks noGrp="1"/>
          </p:cNvSpPr>
          <p:nvPr>
            <p:ph type="sldNum" sz="quarter" idx="12"/>
          </p:nvPr>
        </p:nvSpPr>
        <p:spPr>
          <a:xfrm>
            <a:off x="11277600" y="6411749"/>
            <a:ext cx="457200" cy="217651"/>
          </a:xfrm>
          <a:prstGeom prst="rect">
            <a:avLst/>
          </a:prstGeom>
        </p:spPr>
        <p:txBody>
          <a:bodyPr/>
          <a:lstStyle>
            <a:lvl1pPr>
              <a:defRPr sz="900"/>
            </a:lvl1pPr>
          </a:lstStyle>
          <a:p>
            <a:fld id="{369026CA-FCD3-9147-8CC6-4862EFF526B8}" type="slidenum">
              <a:rPr lang="en-US" smtClean="0"/>
              <a:pPr/>
              <a:t>‹#›</a:t>
            </a:fld>
            <a:endParaRPr lang="en-US" dirty="0"/>
          </a:p>
        </p:txBody>
      </p:sp>
    </p:spTree>
    <p:extLst>
      <p:ext uri="{BB962C8B-B14F-4D97-AF65-F5344CB8AC3E}">
        <p14:creationId xmlns:p14="http://schemas.microsoft.com/office/powerpoint/2010/main" val="3304640907"/>
      </p:ext>
    </p:extLst>
  </p:cSld>
  <p:clrMapOvr>
    <a:masterClrMapping/>
  </p:clrMapOvr>
  <p:extLst>
    <p:ext uri="{DCECCB84-F9BA-43D5-87BE-67443E8EF086}">
      <p15:sldGuideLst xmlns:p15="http://schemas.microsoft.com/office/powerpoint/2012/main">
        <p15:guide id="2" pos="3840" userDrawn="1">
          <p15:clr>
            <a:srgbClr val="FBAE40"/>
          </p15:clr>
        </p15:guide>
        <p15:guide id="3" orient="horz" pos="1152" userDrawn="1">
          <p15:clr>
            <a:srgbClr val="FBAE40"/>
          </p15:clr>
        </p15:guide>
        <p15:guide id="4" orient="horz" pos="864"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General (white)_2-line Title and Content - 1 col.">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B384CAC-762F-E5E0-D9A5-2D9F20AAD989}"/>
              </a:ext>
              <a:ext uri="{C183D7F6-B498-43B3-948B-1728B52AA6E4}">
                <adec:decorative xmlns:adec="http://schemas.microsoft.com/office/drawing/2017/decorative" val="1"/>
              </a:ext>
            </a:extLst>
          </p:cNvPr>
          <p:cNvSpPr/>
          <p:nvPr userDrawn="1"/>
        </p:nvSpPr>
        <p:spPr>
          <a:xfrm>
            <a:off x="0"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7B13A94-755A-29E1-4409-FC23026E41AB}"/>
              </a:ext>
            </a:extLst>
          </p:cNvPr>
          <p:cNvSpPr>
            <a:spLocks noGrp="1"/>
          </p:cNvSpPr>
          <p:nvPr userDrawn="1">
            <p:ph type="title" hasCustomPrompt="1"/>
          </p:nvPr>
        </p:nvSpPr>
        <p:spPr>
          <a:xfrm>
            <a:off x="914400" y="457200"/>
            <a:ext cx="8066567" cy="1371599"/>
          </a:xfrm>
        </p:spPr>
        <p:txBody>
          <a:bodyPr/>
          <a:lstStyle>
            <a:lvl1pPr>
              <a:defRPr sz="3700"/>
            </a:lvl1pPr>
          </a:lstStyle>
          <a:p>
            <a:r>
              <a:rPr lang="en-US" dirty="0"/>
              <a:t>Click to edit Master title style up to two lines of text</a:t>
            </a:r>
          </a:p>
        </p:txBody>
      </p:sp>
      <p:pic>
        <p:nvPicPr>
          <p:cNvPr id="7" name="Picture 12" descr="ForHealth Consulting at UMass Chan Medical School">
            <a:extLst>
              <a:ext uri="{FF2B5EF4-FFF2-40B4-BE49-F238E27FC236}">
                <a16:creationId xmlns:a16="http://schemas.microsoft.com/office/drawing/2014/main" id="{B02D81C5-55D3-CE1C-30AD-F56ACDA71EDA}"/>
              </a:ext>
              <a:ext uri="{C183D7F6-B498-43B3-948B-1728B52AA6E4}">
                <adec:decorative xmlns:adec="http://schemas.microsoft.com/office/drawing/2017/decorative" val="0"/>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9573757" y="429329"/>
            <a:ext cx="2212840" cy="442568"/>
          </a:xfrm>
          <a:prstGeom prst="rect">
            <a:avLst/>
          </a:prstGeom>
        </p:spPr>
      </p:pic>
      <p:sp>
        <p:nvSpPr>
          <p:cNvPr id="4" name="Content Placeholder 3">
            <a:extLst>
              <a:ext uri="{FF2B5EF4-FFF2-40B4-BE49-F238E27FC236}">
                <a16:creationId xmlns:a16="http://schemas.microsoft.com/office/drawing/2014/main" id="{3EB71251-8B59-14AC-35BF-AF75630B0581}"/>
              </a:ext>
            </a:extLst>
          </p:cNvPr>
          <p:cNvSpPr>
            <a:spLocks noGrp="1"/>
          </p:cNvSpPr>
          <p:nvPr>
            <p:ph sz="quarter" idx="17"/>
          </p:nvPr>
        </p:nvSpPr>
        <p:spPr>
          <a:xfrm>
            <a:off x="914400" y="1828799"/>
            <a:ext cx="10820400" cy="45642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Box 11">
            <a:extLst>
              <a:ext uri="{FF2B5EF4-FFF2-40B4-BE49-F238E27FC236}">
                <a16:creationId xmlns:a16="http://schemas.microsoft.com/office/drawing/2014/main" id="{DADE906A-5E60-207E-603C-FF11D6D2C61C}"/>
              </a:ext>
            </a:extLst>
          </p:cNvPr>
          <p:cNvSpPr txBox="1"/>
          <p:nvPr userDrawn="1"/>
        </p:nvSpPr>
        <p:spPr>
          <a:xfrm>
            <a:off x="914400" y="6400800"/>
            <a:ext cx="5638800" cy="228600"/>
          </a:xfrm>
          <a:prstGeom prst="rect">
            <a:avLst/>
          </a:prstGeom>
          <a:noFill/>
        </p:spPr>
        <p:txBody>
          <a:bodyPr wrap="square" lIns="0" tIns="0" rIns="0" bIns="0" anchor="b" anchorCtr="0">
            <a:noAutofit/>
          </a:bodyPr>
          <a:lstStyle/>
          <a:p>
            <a:pPr>
              <a:lnSpc>
                <a:spcPct val="150000"/>
              </a:lnSpc>
            </a:pPr>
            <a:r>
              <a:rPr lang="en-US" altLang="en-US" sz="900" dirty="0">
                <a:solidFill>
                  <a:schemeClr val="bg2">
                    <a:lumMod val="75000"/>
                  </a:schemeClr>
                </a:solidFill>
                <a:latin typeface="Arial" pitchFamily="34" charset="0"/>
                <a:cs typeface="Arial" pitchFamily="34" charset="0"/>
              </a:rPr>
              <a:t>https://www.dmas.virginia.gov/for-providers/benefits-services-for-providers/school-based-services/</a:t>
            </a:r>
            <a:endParaRPr lang="en-US" altLang="en-US" sz="900" i="1" dirty="0">
              <a:solidFill>
                <a:schemeClr val="bg2">
                  <a:lumMod val="75000"/>
                </a:schemeClr>
              </a:solidFill>
              <a:latin typeface="Arial" pitchFamily="34" charset="0"/>
              <a:cs typeface="Arial" pitchFamily="34" charset="0"/>
            </a:endParaRPr>
          </a:p>
        </p:txBody>
      </p:sp>
      <p:sp>
        <p:nvSpPr>
          <p:cNvPr id="6" name="Slide Number Placeholder 5">
            <a:extLst>
              <a:ext uri="{FF2B5EF4-FFF2-40B4-BE49-F238E27FC236}">
                <a16:creationId xmlns:a16="http://schemas.microsoft.com/office/drawing/2014/main" id="{F93654EE-C7E7-92ED-006D-F016A2E1A70C}"/>
              </a:ext>
            </a:extLst>
          </p:cNvPr>
          <p:cNvSpPr>
            <a:spLocks noGrp="1"/>
          </p:cNvSpPr>
          <p:nvPr>
            <p:ph type="sldNum" sz="quarter" idx="12"/>
          </p:nvPr>
        </p:nvSpPr>
        <p:spPr>
          <a:xfrm>
            <a:off x="11277600" y="6411749"/>
            <a:ext cx="457200" cy="217651"/>
          </a:xfrm>
          <a:prstGeom prst="rect">
            <a:avLst/>
          </a:prstGeom>
        </p:spPr>
        <p:txBody>
          <a:bodyPr/>
          <a:lstStyle>
            <a:lvl1pPr>
              <a:defRPr sz="900"/>
            </a:lvl1pPr>
          </a:lstStyle>
          <a:p>
            <a:fld id="{369026CA-FCD3-9147-8CC6-4862EFF526B8}" type="slidenum">
              <a:rPr lang="en-US" smtClean="0"/>
              <a:pPr/>
              <a:t>‹#›</a:t>
            </a:fld>
            <a:endParaRPr lang="en-US" dirty="0"/>
          </a:p>
        </p:txBody>
      </p:sp>
    </p:spTree>
    <p:extLst>
      <p:ext uri="{BB962C8B-B14F-4D97-AF65-F5344CB8AC3E}">
        <p14:creationId xmlns:p14="http://schemas.microsoft.com/office/powerpoint/2010/main" val="3622848806"/>
      </p:ext>
    </p:extLst>
  </p:cSld>
  <p:clrMapOvr>
    <a:masterClrMapping/>
  </p:clrMapOvr>
  <p:extLst>
    <p:ext uri="{DCECCB84-F9BA-43D5-87BE-67443E8EF086}">
      <p15:sldGuideLst xmlns:p15="http://schemas.microsoft.com/office/powerpoint/2012/main">
        <p15:guide id="2" pos="3840" userDrawn="1">
          <p15:clr>
            <a:srgbClr val="FBAE40"/>
          </p15:clr>
        </p15:guide>
        <p15:guide id="3" orient="horz" pos="1152" userDrawn="1">
          <p15:clr>
            <a:srgbClr val="FBAE40"/>
          </p15:clr>
        </p15:guide>
        <p15:guide id="4" orient="horz" pos="864"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General (white)_Title and Content - 2 col.">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B384CAC-762F-E5E0-D9A5-2D9F20AAD989}"/>
              </a:ext>
              <a:ext uri="{C183D7F6-B498-43B3-948B-1728B52AA6E4}">
                <adec:decorative xmlns:adec="http://schemas.microsoft.com/office/drawing/2017/decorative" val="1"/>
              </a:ext>
            </a:extLst>
          </p:cNvPr>
          <p:cNvSpPr/>
          <p:nvPr userDrawn="1"/>
        </p:nvSpPr>
        <p:spPr>
          <a:xfrm>
            <a:off x="0"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7B13A94-755A-29E1-4409-FC23026E41AB}"/>
              </a:ext>
            </a:extLst>
          </p:cNvPr>
          <p:cNvSpPr>
            <a:spLocks noGrp="1"/>
          </p:cNvSpPr>
          <p:nvPr userDrawn="1">
            <p:ph type="title"/>
          </p:nvPr>
        </p:nvSpPr>
        <p:spPr>
          <a:xfrm>
            <a:off x="914399" y="457201"/>
            <a:ext cx="8503921" cy="665514"/>
          </a:xfrm>
        </p:spPr>
        <p:txBody>
          <a:bodyPr/>
          <a:lstStyle>
            <a:lvl1pPr>
              <a:defRPr/>
            </a:lvl1pPr>
          </a:lstStyle>
          <a:p>
            <a:r>
              <a:rPr lang="en-US"/>
              <a:t>Click to edit Master title style</a:t>
            </a:r>
            <a:endParaRPr lang="en-US" dirty="0"/>
          </a:p>
        </p:txBody>
      </p:sp>
      <p:pic>
        <p:nvPicPr>
          <p:cNvPr id="7" name="Picture 12" descr="ForHealth Consulting at UMass Chan Medical School">
            <a:extLst>
              <a:ext uri="{FF2B5EF4-FFF2-40B4-BE49-F238E27FC236}">
                <a16:creationId xmlns:a16="http://schemas.microsoft.com/office/drawing/2014/main" id="{B02D81C5-55D3-CE1C-30AD-F56ACDA71EDA}"/>
              </a:ext>
              <a:ext uri="{C183D7F6-B498-43B3-948B-1728B52AA6E4}">
                <adec:decorative xmlns:adec="http://schemas.microsoft.com/office/drawing/2017/decorative" val="0"/>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9573757" y="429329"/>
            <a:ext cx="2212840" cy="442568"/>
          </a:xfrm>
          <a:prstGeom prst="rect">
            <a:avLst/>
          </a:prstGeom>
        </p:spPr>
      </p:pic>
      <p:sp>
        <p:nvSpPr>
          <p:cNvPr id="4" name="Content Placeholder 3">
            <a:extLst>
              <a:ext uri="{FF2B5EF4-FFF2-40B4-BE49-F238E27FC236}">
                <a16:creationId xmlns:a16="http://schemas.microsoft.com/office/drawing/2014/main" id="{3EB71251-8B59-14AC-35BF-AF75630B0581}"/>
              </a:ext>
            </a:extLst>
          </p:cNvPr>
          <p:cNvSpPr>
            <a:spLocks noGrp="1"/>
          </p:cNvSpPr>
          <p:nvPr>
            <p:ph sz="quarter" idx="17"/>
          </p:nvPr>
        </p:nvSpPr>
        <p:spPr>
          <a:xfrm>
            <a:off x="914400" y="1379538"/>
            <a:ext cx="5181600" cy="50212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ntent Placeholder 3">
            <a:extLst>
              <a:ext uri="{FF2B5EF4-FFF2-40B4-BE49-F238E27FC236}">
                <a16:creationId xmlns:a16="http://schemas.microsoft.com/office/drawing/2014/main" id="{C5EE7F1B-AD30-6B7B-C097-C252CB2B2398}"/>
              </a:ext>
            </a:extLst>
          </p:cNvPr>
          <p:cNvSpPr>
            <a:spLocks noGrp="1"/>
          </p:cNvSpPr>
          <p:nvPr>
            <p:ph sz="quarter" idx="18"/>
          </p:nvPr>
        </p:nvSpPr>
        <p:spPr>
          <a:xfrm>
            <a:off x="6553200" y="1379538"/>
            <a:ext cx="5181600" cy="50212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Box 11">
            <a:extLst>
              <a:ext uri="{FF2B5EF4-FFF2-40B4-BE49-F238E27FC236}">
                <a16:creationId xmlns:a16="http://schemas.microsoft.com/office/drawing/2014/main" id="{DADE906A-5E60-207E-603C-FF11D6D2C61C}"/>
              </a:ext>
            </a:extLst>
          </p:cNvPr>
          <p:cNvSpPr txBox="1"/>
          <p:nvPr userDrawn="1"/>
        </p:nvSpPr>
        <p:spPr>
          <a:xfrm>
            <a:off x="914400" y="6400800"/>
            <a:ext cx="5638800" cy="228600"/>
          </a:xfrm>
          <a:prstGeom prst="rect">
            <a:avLst/>
          </a:prstGeom>
          <a:noFill/>
        </p:spPr>
        <p:txBody>
          <a:bodyPr wrap="square" lIns="0" tIns="0" rIns="0" bIns="0" anchor="b" anchorCtr="0">
            <a:noAutofit/>
          </a:bodyPr>
          <a:lstStyle/>
          <a:p>
            <a:pPr>
              <a:lnSpc>
                <a:spcPct val="150000"/>
              </a:lnSpc>
            </a:pPr>
            <a:r>
              <a:rPr lang="en-US" altLang="en-US" sz="900" dirty="0">
                <a:solidFill>
                  <a:schemeClr val="bg2">
                    <a:lumMod val="75000"/>
                  </a:schemeClr>
                </a:solidFill>
                <a:latin typeface="Arial" pitchFamily="34" charset="0"/>
                <a:cs typeface="Arial" pitchFamily="34" charset="0"/>
              </a:rPr>
              <a:t>https://www.dmas.virginia.gov/for-providers/benefits-services-for-providers/school-based-services/</a:t>
            </a:r>
            <a:endParaRPr lang="en-US" altLang="en-US" sz="900" i="1" dirty="0">
              <a:solidFill>
                <a:schemeClr val="bg2">
                  <a:lumMod val="75000"/>
                </a:schemeClr>
              </a:solidFill>
              <a:latin typeface="Arial" pitchFamily="34" charset="0"/>
              <a:cs typeface="Arial" pitchFamily="34" charset="0"/>
            </a:endParaRPr>
          </a:p>
        </p:txBody>
      </p:sp>
      <p:sp>
        <p:nvSpPr>
          <p:cNvPr id="6" name="Slide Number Placeholder 5">
            <a:extLst>
              <a:ext uri="{FF2B5EF4-FFF2-40B4-BE49-F238E27FC236}">
                <a16:creationId xmlns:a16="http://schemas.microsoft.com/office/drawing/2014/main" id="{F93654EE-C7E7-92ED-006D-F016A2E1A70C}"/>
              </a:ext>
            </a:extLst>
          </p:cNvPr>
          <p:cNvSpPr>
            <a:spLocks noGrp="1"/>
          </p:cNvSpPr>
          <p:nvPr>
            <p:ph type="sldNum" sz="quarter" idx="12"/>
          </p:nvPr>
        </p:nvSpPr>
        <p:spPr>
          <a:xfrm>
            <a:off x="11277600" y="6411749"/>
            <a:ext cx="457200" cy="217651"/>
          </a:xfrm>
          <a:prstGeom prst="rect">
            <a:avLst/>
          </a:prstGeom>
        </p:spPr>
        <p:txBody>
          <a:bodyPr/>
          <a:lstStyle>
            <a:lvl1pPr>
              <a:defRPr sz="900"/>
            </a:lvl1pPr>
          </a:lstStyle>
          <a:p>
            <a:fld id="{369026CA-FCD3-9147-8CC6-4862EFF526B8}" type="slidenum">
              <a:rPr lang="en-US" smtClean="0"/>
              <a:pPr/>
              <a:t>‹#›</a:t>
            </a:fld>
            <a:endParaRPr lang="en-US" dirty="0"/>
          </a:p>
        </p:txBody>
      </p:sp>
    </p:spTree>
    <p:extLst>
      <p:ext uri="{BB962C8B-B14F-4D97-AF65-F5344CB8AC3E}">
        <p14:creationId xmlns:p14="http://schemas.microsoft.com/office/powerpoint/2010/main" val="1135704790"/>
      </p:ext>
    </p:extLst>
  </p:cSld>
  <p:clrMapOvr>
    <a:masterClrMapping/>
  </p:clrMapOvr>
  <p:extLst>
    <p:ext uri="{DCECCB84-F9BA-43D5-87BE-67443E8EF086}">
      <p15:sldGuideLst xmlns:p15="http://schemas.microsoft.com/office/powerpoint/2012/main">
        <p15:guide id="2" pos="3840" userDrawn="1">
          <p15:clr>
            <a:srgbClr val="FBAE40"/>
          </p15:clr>
        </p15:guide>
        <p15:guide id="3" orient="horz" pos="1152" userDrawn="1">
          <p15:clr>
            <a:srgbClr val="FBAE40"/>
          </p15:clr>
        </p15:guide>
        <p15:guide id="4" orient="horz" pos="864" userDrawn="1">
          <p15:clr>
            <a:srgbClr val="FBAE40"/>
          </p15:clr>
        </p15:guide>
        <p15:guide id="5" pos="4128"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General (white)_2-line Title and Content - 2 col.">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B384CAC-762F-E5E0-D9A5-2D9F20AAD989}"/>
              </a:ext>
              <a:ext uri="{C183D7F6-B498-43B3-948B-1728B52AA6E4}">
                <adec:decorative xmlns:adec="http://schemas.microsoft.com/office/drawing/2017/decorative" val="1"/>
              </a:ext>
            </a:extLst>
          </p:cNvPr>
          <p:cNvSpPr/>
          <p:nvPr userDrawn="1"/>
        </p:nvSpPr>
        <p:spPr>
          <a:xfrm>
            <a:off x="0"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7B13A94-755A-29E1-4409-FC23026E41AB}"/>
              </a:ext>
            </a:extLst>
          </p:cNvPr>
          <p:cNvSpPr>
            <a:spLocks noGrp="1"/>
          </p:cNvSpPr>
          <p:nvPr userDrawn="1">
            <p:ph type="title" hasCustomPrompt="1"/>
          </p:nvPr>
        </p:nvSpPr>
        <p:spPr>
          <a:xfrm>
            <a:off x="914400" y="457200"/>
            <a:ext cx="8066567" cy="1371599"/>
          </a:xfrm>
        </p:spPr>
        <p:txBody>
          <a:bodyPr/>
          <a:lstStyle>
            <a:lvl1pPr>
              <a:defRPr sz="3700"/>
            </a:lvl1pPr>
          </a:lstStyle>
          <a:p>
            <a:r>
              <a:rPr lang="en-US" dirty="0"/>
              <a:t>Click to edit Master title style up to two lines of text</a:t>
            </a:r>
          </a:p>
        </p:txBody>
      </p:sp>
      <p:pic>
        <p:nvPicPr>
          <p:cNvPr id="7" name="Picture 12" descr="ForHealth Consulting at UMass Chan Medical School">
            <a:extLst>
              <a:ext uri="{FF2B5EF4-FFF2-40B4-BE49-F238E27FC236}">
                <a16:creationId xmlns:a16="http://schemas.microsoft.com/office/drawing/2014/main" id="{B02D81C5-55D3-CE1C-30AD-F56ACDA71EDA}"/>
              </a:ext>
              <a:ext uri="{C183D7F6-B498-43B3-948B-1728B52AA6E4}">
                <adec:decorative xmlns:adec="http://schemas.microsoft.com/office/drawing/2017/decorative" val="0"/>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9573757" y="429329"/>
            <a:ext cx="2212840" cy="442568"/>
          </a:xfrm>
          <a:prstGeom prst="rect">
            <a:avLst/>
          </a:prstGeom>
        </p:spPr>
      </p:pic>
      <p:sp>
        <p:nvSpPr>
          <p:cNvPr id="4" name="Content Placeholder 3">
            <a:extLst>
              <a:ext uri="{FF2B5EF4-FFF2-40B4-BE49-F238E27FC236}">
                <a16:creationId xmlns:a16="http://schemas.microsoft.com/office/drawing/2014/main" id="{3EB71251-8B59-14AC-35BF-AF75630B0581}"/>
              </a:ext>
            </a:extLst>
          </p:cNvPr>
          <p:cNvSpPr>
            <a:spLocks noGrp="1"/>
          </p:cNvSpPr>
          <p:nvPr>
            <p:ph sz="quarter" idx="17"/>
          </p:nvPr>
        </p:nvSpPr>
        <p:spPr>
          <a:xfrm>
            <a:off x="914400" y="1828799"/>
            <a:ext cx="5181600" cy="45642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Box 11">
            <a:extLst>
              <a:ext uri="{FF2B5EF4-FFF2-40B4-BE49-F238E27FC236}">
                <a16:creationId xmlns:a16="http://schemas.microsoft.com/office/drawing/2014/main" id="{DADE906A-5E60-207E-603C-FF11D6D2C61C}"/>
              </a:ext>
            </a:extLst>
          </p:cNvPr>
          <p:cNvSpPr txBox="1"/>
          <p:nvPr userDrawn="1"/>
        </p:nvSpPr>
        <p:spPr>
          <a:xfrm>
            <a:off x="914400" y="6400800"/>
            <a:ext cx="5638800" cy="228600"/>
          </a:xfrm>
          <a:prstGeom prst="rect">
            <a:avLst/>
          </a:prstGeom>
          <a:noFill/>
        </p:spPr>
        <p:txBody>
          <a:bodyPr wrap="square" lIns="0" tIns="0" rIns="0" bIns="0" anchor="b" anchorCtr="0">
            <a:noAutofit/>
          </a:bodyPr>
          <a:lstStyle/>
          <a:p>
            <a:pPr>
              <a:lnSpc>
                <a:spcPct val="150000"/>
              </a:lnSpc>
            </a:pPr>
            <a:r>
              <a:rPr lang="en-US" altLang="en-US" sz="900" dirty="0">
                <a:solidFill>
                  <a:schemeClr val="bg2">
                    <a:lumMod val="75000"/>
                  </a:schemeClr>
                </a:solidFill>
                <a:latin typeface="Arial" pitchFamily="34" charset="0"/>
                <a:cs typeface="Arial" pitchFamily="34" charset="0"/>
              </a:rPr>
              <a:t>https://www.dmas.virginia.gov/for-providers/benefits-services-for-providers/school-based-services/</a:t>
            </a:r>
            <a:endParaRPr lang="en-US" altLang="en-US" sz="900" i="1" dirty="0">
              <a:solidFill>
                <a:schemeClr val="bg2">
                  <a:lumMod val="75000"/>
                </a:schemeClr>
              </a:solidFill>
              <a:latin typeface="Arial" pitchFamily="34" charset="0"/>
              <a:cs typeface="Arial" pitchFamily="34" charset="0"/>
            </a:endParaRPr>
          </a:p>
        </p:txBody>
      </p:sp>
      <p:sp>
        <p:nvSpPr>
          <p:cNvPr id="6" name="Slide Number Placeholder 5">
            <a:extLst>
              <a:ext uri="{FF2B5EF4-FFF2-40B4-BE49-F238E27FC236}">
                <a16:creationId xmlns:a16="http://schemas.microsoft.com/office/drawing/2014/main" id="{F93654EE-C7E7-92ED-006D-F016A2E1A70C}"/>
              </a:ext>
            </a:extLst>
          </p:cNvPr>
          <p:cNvSpPr>
            <a:spLocks noGrp="1"/>
          </p:cNvSpPr>
          <p:nvPr>
            <p:ph type="sldNum" sz="quarter" idx="12"/>
          </p:nvPr>
        </p:nvSpPr>
        <p:spPr>
          <a:xfrm>
            <a:off x="11277600" y="6411749"/>
            <a:ext cx="457200" cy="217651"/>
          </a:xfrm>
          <a:prstGeom prst="rect">
            <a:avLst/>
          </a:prstGeom>
        </p:spPr>
        <p:txBody>
          <a:bodyPr/>
          <a:lstStyle>
            <a:lvl1pPr>
              <a:defRPr sz="900"/>
            </a:lvl1pPr>
          </a:lstStyle>
          <a:p>
            <a:fld id="{369026CA-FCD3-9147-8CC6-4862EFF526B8}" type="slidenum">
              <a:rPr lang="en-US" smtClean="0"/>
              <a:pPr/>
              <a:t>‹#›</a:t>
            </a:fld>
            <a:endParaRPr lang="en-US" dirty="0"/>
          </a:p>
        </p:txBody>
      </p:sp>
      <p:sp>
        <p:nvSpPr>
          <p:cNvPr id="3" name="Content Placeholder 3">
            <a:extLst>
              <a:ext uri="{FF2B5EF4-FFF2-40B4-BE49-F238E27FC236}">
                <a16:creationId xmlns:a16="http://schemas.microsoft.com/office/drawing/2014/main" id="{AA461043-4E95-F1A4-39B2-5982253EEF34}"/>
              </a:ext>
            </a:extLst>
          </p:cNvPr>
          <p:cNvSpPr>
            <a:spLocks noGrp="1"/>
          </p:cNvSpPr>
          <p:nvPr>
            <p:ph sz="quarter" idx="18"/>
          </p:nvPr>
        </p:nvSpPr>
        <p:spPr>
          <a:xfrm>
            <a:off x="6553200" y="1828799"/>
            <a:ext cx="5181600" cy="45642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58954637"/>
      </p:ext>
    </p:extLst>
  </p:cSld>
  <p:clrMapOvr>
    <a:masterClrMapping/>
  </p:clrMapOvr>
  <p:extLst>
    <p:ext uri="{DCECCB84-F9BA-43D5-87BE-67443E8EF086}">
      <p15:sldGuideLst xmlns:p15="http://schemas.microsoft.com/office/powerpoint/2012/main">
        <p15:guide id="2" pos="3840" userDrawn="1">
          <p15:clr>
            <a:srgbClr val="FBAE40"/>
          </p15:clr>
        </p15:guide>
        <p15:guide id="3" orient="horz" pos="1152" userDrawn="1">
          <p15:clr>
            <a:srgbClr val="FBAE40"/>
          </p15:clr>
        </p15:guide>
        <p15:guide id="4" orient="horz" pos="864" userDrawn="1">
          <p15:clr>
            <a:srgbClr val="FBAE40"/>
          </p15:clr>
        </p15:guide>
        <p15:guide id="5" pos="4128"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w/logo">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B384CAC-762F-E5E0-D9A5-2D9F20AAD989}"/>
              </a:ext>
              <a:ext uri="{C183D7F6-B498-43B3-948B-1728B52AA6E4}">
                <adec:decorative xmlns:adec="http://schemas.microsoft.com/office/drawing/2017/decorative" val="1"/>
              </a:ext>
            </a:extLst>
          </p:cNvPr>
          <p:cNvSpPr/>
          <p:nvPr userDrawn="1"/>
        </p:nvSpPr>
        <p:spPr>
          <a:xfrm>
            <a:off x="0"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12" descr="ForHealth Consulting at UMass Chan Medical School">
            <a:extLst>
              <a:ext uri="{FF2B5EF4-FFF2-40B4-BE49-F238E27FC236}">
                <a16:creationId xmlns:a16="http://schemas.microsoft.com/office/drawing/2014/main" id="{B02D81C5-55D3-CE1C-30AD-F56ACDA71EDA}"/>
              </a:ext>
              <a:ext uri="{C183D7F6-B498-43B3-948B-1728B52AA6E4}">
                <adec:decorative xmlns:adec="http://schemas.microsoft.com/office/drawing/2017/decorative" val="0"/>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9573757" y="429329"/>
            <a:ext cx="2212840" cy="442568"/>
          </a:xfrm>
          <a:prstGeom prst="rect">
            <a:avLst/>
          </a:prstGeom>
        </p:spPr>
      </p:pic>
      <p:sp>
        <p:nvSpPr>
          <p:cNvPr id="12" name="TextBox 11">
            <a:extLst>
              <a:ext uri="{FF2B5EF4-FFF2-40B4-BE49-F238E27FC236}">
                <a16:creationId xmlns:a16="http://schemas.microsoft.com/office/drawing/2014/main" id="{DADE906A-5E60-207E-603C-FF11D6D2C61C}"/>
              </a:ext>
            </a:extLst>
          </p:cNvPr>
          <p:cNvSpPr txBox="1"/>
          <p:nvPr userDrawn="1"/>
        </p:nvSpPr>
        <p:spPr>
          <a:xfrm>
            <a:off x="457200" y="6400800"/>
            <a:ext cx="6096000" cy="228600"/>
          </a:xfrm>
          <a:prstGeom prst="rect">
            <a:avLst/>
          </a:prstGeom>
          <a:noFill/>
        </p:spPr>
        <p:txBody>
          <a:bodyPr wrap="square" lIns="0" tIns="0" rIns="0" bIns="0" anchor="b" anchorCtr="0">
            <a:noAutofit/>
          </a:bodyPr>
          <a:lstStyle/>
          <a:p>
            <a:pPr>
              <a:lnSpc>
                <a:spcPct val="150000"/>
              </a:lnSpc>
            </a:pPr>
            <a:r>
              <a:rPr lang="en-US" altLang="en-US" sz="900" dirty="0">
                <a:solidFill>
                  <a:schemeClr val="bg2">
                    <a:lumMod val="75000"/>
                  </a:schemeClr>
                </a:solidFill>
                <a:latin typeface="Arial" pitchFamily="34" charset="0"/>
                <a:cs typeface="Arial" pitchFamily="34" charset="0"/>
              </a:rPr>
              <a:t>https://www.dmas.virginia.gov/for-providers/benefits-services-for-providers/school-based-services/</a:t>
            </a:r>
            <a:endParaRPr lang="en-US" altLang="en-US" sz="900" i="1" dirty="0">
              <a:solidFill>
                <a:schemeClr val="bg2">
                  <a:lumMod val="75000"/>
                </a:schemeClr>
              </a:solidFill>
              <a:latin typeface="Arial" pitchFamily="34" charset="0"/>
              <a:cs typeface="Arial" pitchFamily="34" charset="0"/>
            </a:endParaRPr>
          </a:p>
        </p:txBody>
      </p:sp>
      <p:sp>
        <p:nvSpPr>
          <p:cNvPr id="6" name="Slide Number Placeholder 5">
            <a:extLst>
              <a:ext uri="{FF2B5EF4-FFF2-40B4-BE49-F238E27FC236}">
                <a16:creationId xmlns:a16="http://schemas.microsoft.com/office/drawing/2014/main" id="{F93654EE-C7E7-92ED-006D-F016A2E1A70C}"/>
              </a:ext>
            </a:extLst>
          </p:cNvPr>
          <p:cNvSpPr>
            <a:spLocks noGrp="1"/>
          </p:cNvSpPr>
          <p:nvPr>
            <p:ph type="sldNum" sz="quarter" idx="12"/>
          </p:nvPr>
        </p:nvSpPr>
        <p:spPr>
          <a:xfrm>
            <a:off x="11277600" y="6411749"/>
            <a:ext cx="457200" cy="217651"/>
          </a:xfrm>
          <a:prstGeom prst="rect">
            <a:avLst/>
          </a:prstGeom>
        </p:spPr>
        <p:txBody>
          <a:bodyPr/>
          <a:lstStyle>
            <a:lvl1pPr>
              <a:defRPr sz="900"/>
            </a:lvl1pPr>
          </a:lstStyle>
          <a:p>
            <a:fld id="{369026CA-FCD3-9147-8CC6-4862EFF526B8}" type="slidenum">
              <a:rPr lang="en-US" smtClean="0"/>
              <a:pPr/>
              <a:t>‹#›</a:t>
            </a:fld>
            <a:endParaRPr lang="en-US" dirty="0"/>
          </a:p>
        </p:txBody>
      </p:sp>
    </p:spTree>
    <p:extLst>
      <p:ext uri="{BB962C8B-B14F-4D97-AF65-F5344CB8AC3E}">
        <p14:creationId xmlns:p14="http://schemas.microsoft.com/office/powerpoint/2010/main" val="112052728"/>
      </p:ext>
    </p:extLst>
  </p:cSld>
  <p:clrMapOvr>
    <a:masterClrMapping/>
  </p:clrMapOvr>
  <p:extLst>
    <p:ext uri="{DCECCB84-F9BA-43D5-87BE-67443E8EF086}">
      <p15:sldGuideLst xmlns:p15="http://schemas.microsoft.com/office/powerpoint/2012/main">
        <p15:guide id="2" pos="3840" userDrawn="1">
          <p15:clr>
            <a:srgbClr val="FBAE40"/>
          </p15:clr>
        </p15:guide>
        <p15:guide id="3" orient="horz" pos="1152" userDrawn="1">
          <p15:clr>
            <a:srgbClr val="FBAE40"/>
          </p15:clr>
        </p15:guide>
        <p15:guide id="4" orient="horz" pos="86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ho We Are_Pitch Deck">
    <p:spTree>
      <p:nvGrpSpPr>
        <p:cNvPr id="1" name=""/>
        <p:cNvGrpSpPr/>
        <p:nvPr/>
      </p:nvGrpSpPr>
      <p:grpSpPr>
        <a:xfrm>
          <a:off x="0" y="0"/>
          <a:ext cx="0" cy="0"/>
          <a:chOff x="0" y="0"/>
          <a:chExt cx="0" cy="0"/>
        </a:xfrm>
      </p:grpSpPr>
      <p:pic>
        <p:nvPicPr>
          <p:cNvPr id="7" name="Picture 12" descr="ForHealth Consulting at UMass Chan Medical School">
            <a:extLst>
              <a:ext uri="{FF2B5EF4-FFF2-40B4-BE49-F238E27FC236}">
                <a16:creationId xmlns:a16="http://schemas.microsoft.com/office/drawing/2014/main" id="{B02D81C5-55D3-CE1C-30AD-F56ACDA71EDA}"/>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9573757" y="429329"/>
            <a:ext cx="2212840" cy="442568"/>
          </a:xfrm>
          <a:prstGeom prst="rect">
            <a:avLst/>
          </a:prstGeom>
        </p:spPr>
      </p:pic>
      <p:sp>
        <p:nvSpPr>
          <p:cNvPr id="2" name="Title 1">
            <a:extLst>
              <a:ext uri="{FF2B5EF4-FFF2-40B4-BE49-F238E27FC236}">
                <a16:creationId xmlns:a16="http://schemas.microsoft.com/office/drawing/2014/main" id="{27B13A94-755A-29E1-4409-FC23026E41AB}"/>
              </a:ext>
            </a:extLst>
          </p:cNvPr>
          <p:cNvSpPr>
            <a:spLocks noGrp="1"/>
          </p:cNvSpPr>
          <p:nvPr userDrawn="1">
            <p:ph type="title"/>
          </p:nvPr>
        </p:nvSpPr>
        <p:spPr>
          <a:xfrm>
            <a:off x="914399" y="457201"/>
            <a:ext cx="8229601" cy="665514"/>
          </a:xfrm>
        </p:spPr>
        <p:txBody>
          <a:bodyPr/>
          <a:lstStyle>
            <a:lvl1pPr>
              <a:defRPr/>
            </a:lvl1pPr>
          </a:lstStyle>
          <a:p>
            <a:r>
              <a:rPr lang="en-US"/>
              <a:t>Click to edit Master title style</a:t>
            </a:r>
            <a:endParaRPr lang="en-US" dirty="0"/>
          </a:p>
        </p:txBody>
      </p:sp>
      <p:sp>
        <p:nvSpPr>
          <p:cNvPr id="17" name="Text Placeholder 16">
            <a:extLst>
              <a:ext uri="{FF2B5EF4-FFF2-40B4-BE49-F238E27FC236}">
                <a16:creationId xmlns:a16="http://schemas.microsoft.com/office/drawing/2014/main" id="{87FE1D28-12D3-DD55-5039-2651C4ABEF0D}"/>
              </a:ext>
            </a:extLst>
          </p:cNvPr>
          <p:cNvSpPr>
            <a:spLocks noGrp="1"/>
          </p:cNvSpPr>
          <p:nvPr>
            <p:ph type="body" sz="quarter" idx="14"/>
          </p:nvPr>
        </p:nvSpPr>
        <p:spPr>
          <a:xfrm>
            <a:off x="914397" y="1259174"/>
            <a:ext cx="9214338" cy="1941223"/>
          </a:xfrm>
        </p:spPr>
        <p:txBody>
          <a:bodyPr/>
          <a:lstStyle>
            <a:lvl1pPr marL="0" indent="0">
              <a:lnSpc>
                <a:spcPts val="3200"/>
              </a:lnSpc>
              <a:buNone/>
              <a:defRPr sz="2000">
                <a:latin typeface="Georgia" panose="02040502050405020303" pitchFamily="18" charset="0"/>
              </a:defRPr>
            </a:lvl1pPr>
          </a:lstStyle>
          <a:p>
            <a:pPr lvl="0"/>
            <a:r>
              <a:rPr lang="en-US"/>
              <a:t>Click to edit Master text styles</a:t>
            </a:r>
          </a:p>
        </p:txBody>
      </p:sp>
      <p:grpSp>
        <p:nvGrpSpPr>
          <p:cNvPr id="3" name="Group 2">
            <a:extLst>
              <a:ext uri="{FF2B5EF4-FFF2-40B4-BE49-F238E27FC236}">
                <a16:creationId xmlns:a16="http://schemas.microsoft.com/office/drawing/2014/main" id="{44237328-D652-9B09-7D22-82FC83C86FC1}"/>
              </a:ext>
            </a:extLst>
          </p:cNvPr>
          <p:cNvGrpSpPr/>
          <p:nvPr userDrawn="1"/>
        </p:nvGrpSpPr>
        <p:grpSpPr>
          <a:xfrm>
            <a:off x="0" y="3429000"/>
            <a:ext cx="12192000" cy="2971800"/>
            <a:chOff x="0" y="3429000"/>
            <a:chExt cx="12192000" cy="2971800"/>
          </a:xfrm>
        </p:grpSpPr>
        <p:sp>
          <p:nvSpPr>
            <p:cNvPr id="5" name="Rectangle 4">
              <a:extLst>
                <a:ext uri="{FF2B5EF4-FFF2-40B4-BE49-F238E27FC236}">
                  <a16:creationId xmlns:a16="http://schemas.microsoft.com/office/drawing/2014/main" id="{6EF5A5C8-586F-84E0-59DD-5F951DD2DE35}"/>
                </a:ext>
              </a:extLst>
            </p:cNvPr>
            <p:cNvSpPr/>
            <p:nvPr userDrawn="1"/>
          </p:nvSpPr>
          <p:spPr>
            <a:xfrm rot="16200000">
              <a:off x="4610100" y="-1181100"/>
              <a:ext cx="2971800" cy="1219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5707F5AA-C055-094B-9229-3FCA07838290}"/>
                </a:ext>
              </a:extLst>
            </p:cNvPr>
            <p:cNvCxnSpPr>
              <a:cxnSpLocks/>
            </p:cNvCxnSpPr>
            <p:nvPr/>
          </p:nvCxnSpPr>
          <p:spPr>
            <a:xfrm flipV="1">
              <a:off x="8789523" y="3771899"/>
              <a:ext cx="0" cy="22860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A5679F0-D501-042B-01D8-7D551674ABEF}"/>
                </a:ext>
              </a:extLst>
            </p:cNvPr>
            <p:cNvCxnSpPr>
              <a:cxnSpLocks/>
            </p:cNvCxnSpPr>
            <p:nvPr/>
          </p:nvCxnSpPr>
          <p:spPr>
            <a:xfrm flipV="1">
              <a:off x="6096000" y="3771899"/>
              <a:ext cx="0" cy="22860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A2F37E3-8A0A-ECB0-527D-E72F11D2C974}"/>
                </a:ext>
              </a:extLst>
            </p:cNvPr>
            <p:cNvCxnSpPr>
              <a:cxnSpLocks/>
            </p:cNvCxnSpPr>
            <p:nvPr/>
          </p:nvCxnSpPr>
          <p:spPr>
            <a:xfrm flipV="1">
              <a:off x="3409143" y="3771899"/>
              <a:ext cx="0" cy="22860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27" name="Text Placeholder 16">
            <a:extLst>
              <a:ext uri="{FF2B5EF4-FFF2-40B4-BE49-F238E27FC236}">
                <a16:creationId xmlns:a16="http://schemas.microsoft.com/office/drawing/2014/main" id="{AC4F9A3C-AA4E-A7A4-9C3A-742AD312827C}"/>
              </a:ext>
            </a:extLst>
          </p:cNvPr>
          <p:cNvSpPr>
            <a:spLocks noGrp="1"/>
          </p:cNvSpPr>
          <p:nvPr userDrawn="1">
            <p:ph type="body" sz="quarter" idx="18"/>
          </p:nvPr>
        </p:nvSpPr>
        <p:spPr>
          <a:xfrm>
            <a:off x="914400" y="3771898"/>
            <a:ext cx="2286000" cy="2304288"/>
          </a:xfrm>
        </p:spPr>
        <p:txBody>
          <a:bodyPr tIns="45720" bIns="45720" numCol="1" spcCol="320040"/>
          <a:lstStyle>
            <a:lvl1pPr marL="0" indent="0">
              <a:lnSpc>
                <a:spcPct val="112000"/>
              </a:lnSpc>
              <a:buNone/>
              <a:defRPr sz="1700">
                <a:solidFill>
                  <a:schemeClr val="bg1"/>
                </a:solidFill>
                <a:latin typeface="+mn-lt"/>
              </a:defRPr>
            </a:lvl1pPr>
          </a:lstStyle>
          <a:p>
            <a:pPr marL="0" marR="0" lvl="0" indent="0" algn="l" defTabSz="914400" rtl="0" eaLnBrk="1" fontAlgn="auto" latinLnBrk="0" hangingPunct="1">
              <a:lnSpc>
                <a:spcPct val="112000"/>
              </a:lnSpc>
              <a:spcBef>
                <a:spcPts val="0"/>
              </a:spcBef>
              <a:spcAft>
                <a:spcPts val="600"/>
              </a:spcAft>
              <a:buClrTx/>
              <a:buSzTx/>
              <a:buFont typeface="Arial" panose="020B0604020202020204" pitchFamily="34" charset="0"/>
              <a:buNone/>
              <a:tabLst/>
              <a:defRPr/>
            </a:pPr>
            <a:r>
              <a:rPr lang="en-US"/>
              <a:t>Click to edit Master text styles</a:t>
            </a:r>
          </a:p>
          <a:p>
            <a:pPr marL="0" marR="0" lvl="1" indent="0" algn="l" defTabSz="914400" rtl="0" eaLnBrk="1" fontAlgn="auto" latinLnBrk="0" hangingPunct="1">
              <a:lnSpc>
                <a:spcPct val="112000"/>
              </a:lnSpc>
              <a:spcBef>
                <a:spcPts val="0"/>
              </a:spcBef>
              <a:spcAft>
                <a:spcPts val="600"/>
              </a:spcAft>
              <a:buClrTx/>
              <a:buSzTx/>
              <a:buFont typeface="Arial" panose="020B0604020202020204" pitchFamily="34" charset="0"/>
              <a:buNone/>
              <a:tabLst/>
              <a:defRPr/>
            </a:pPr>
            <a:r>
              <a:rPr lang="en-US"/>
              <a:t>Second level</a:t>
            </a:r>
          </a:p>
          <a:p>
            <a:pPr marL="0" marR="0" lvl="2" indent="0" algn="l" defTabSz="914400" rtl="0" eaLnBrk="1" fontAlgn="auto" latinLnBrk="0" hangingPunct="1">
              <a:lnSpc>
                <a:spcPct val="112000"/>
              </a:lnSpc>
              <a:spcBef>
                <a:spcPts val="0"/>
              </a:spcBef>
              <a:spcAft>
                <a:spcPts val="600"/>
              </a:spcAft>
              <a:buClrTx/>
              <a:buSzTx/>
              <a:buFont typeface="Arial" panose="020B0604020202020204" pitchFamily="34" charset="0"/>
              <a:buNone/>
              <a:tabLst/>
              <a:defRPr/>
            </a:pPr>
            <a:r>
              <a:rPr lang="en-US"/>
              <a:t>Third level</a:t>
            </a:r>
          </a:p>
        </p:txBody>
      </p:sp>
      <p:sp>
        <p:nvSpPr>
          <p:cNvPr id="26" name="Text Placeholder 16">
            <a:extLst>
              <a:ext uri="{FF2B5EF4-FFF2-40B4-BE49-F238E27FC236}">
                <a16:creationId xmlns:a16="http://schemas.microsoft.com/office/drawing/2014/main" id="{45550897-8BDA-D5DE-2714-DBA5B6521281}"/>
              </a:ext>
            </a:extLst>
          </p:cNvPr>
          <p:cNvSpPr>
            <a:spLocks noGrp="1"/>
          </p:cNvSpPr>
          <p:nvPr userDrawn="1">
            <p:ph type="body" sz="quarter" idx="17"/>
          </p:nvPr>
        </p:nvSpPr>
        <p:spPr>
          <a:xfrm>
            <a:off x="3604845" y="3771899"/>
            <a:ext cx="2286000" cy="2301883"/>
          </a:xfrm>
        </p:spPr>
        <p:txBody>
          <a:bodyPr tIns="45720" bIns="45720" numCol="1" spcCol="320040"/>
          <a:lstStyle>
            <a:lvl1pPr marL="0" indent="0">
              <a:lnSpc>
                <a:spcPct val="112000"/>
              </a:lnSpc>
              <a:buNone/>
              <a:defRPr sz="1700">
                <a:solidFill>
                  <a:schemeClr val="bg1"/>
                </a:solidFill>
                <a:latin typeface="+mn-lt"/>
              </a:defRPr>
            </a:lvl1pPr>
          </a:lstStyle>
          <a:p>
            <a:pPr marL="0" marR="0" lvl="0" indent="0" algn="l" defTabSz="914400" rtl="0" eaLnBrk="1" fontAlgn="auto" latinLnBrk="0" hangingPunct="1">
              <a:lnSpc>
                <a:spcPct val="112000"/>
              </a:lnSpc>
              <a:spcBef>
                <a:spcPts val="0"/>
              </a:spcBef>
              <a:spcAft>
                <a:spcPts val="600"/>
              </a:spcAft>
              <a:buClrTx/>
              <a:buSzTx/>
              <a:buFont typeface="Arial" panose="020B0604020202020204" pitchFamily="34" charset="0"/>
              <a:buNone/>
              <a:tabLst/>
              <a:defRPr/>
            </a:pPr>
            <a:r>
              <a:rPr lang="en-US"/>
              <a:t>Click to edit Master text styles</a:t>
            </a:r>
          </a:p>
          <a:p>
            <a:pPr marL="0" marR="0" lvl="1" indent="0" algn="l" defTabSz="914400" rtl="0" eaLnBrk="1" fontAlgn="auto" latinLnBrk="0" hangingPunct="1">
              <a:lnSpc>
                <a:spcPct val="112000"/>
              </a:lnSpc>
              <a:spcBef>
                <a:spcPts val="0"/>
              </a:spcBef>
              <a:spcAft>
                <a:spcPts val="600"/>
              </a:spcAft>
              <a:buClrTx/>
              <a:buSzTx/>
              <a:buFont typeface="Arial" panose="020B0604020202020204" pitchFamily="34" charset="0"/>
              <a:buNone/>
              <a:tabLst/>
              <a:defRPr/>
            </a:pPr>
            <a:r>
              <a:rPr lang="en-US"/>
              <a:t>Second level</a:t>
            </a:r>
          </a:p>
          <a:p>
            <a:pPr marL="0" marR="0" lvl="2" indent="0" algn="l" defTabSz="914400" rtl="0" eaLnBrk="1" fontAlgn="auto" latinLnBrk="0" hangingPunct="1">
              <a:lnSpc>
                <a:spcPct val="112000"/>
              </a:lnSpc>
              <a:spcBef>
                <a:spcPts val="0"/>
              </a:spcBef>
              <a:spcAft>
                <a:spcPts val="600"/>
              </a:spcAft>
              <a:buClrTx/>
              <a:buSzTx/>
              <a:buFont typeface="Arial" panose="020B0604020202020204" pitchFamily="34" charset="0"/>
              <a:buNone/>
              <a:tabLst/>
              <a:defRPr/>
            </a:pPr>
            <a:r>
              <a:rPr lang="en-US"/>
              <a:t>Third level</a:t>
            </a:r>
          </a:p>
        </p:txBody>
      </p:sp>
      <p:sp>
        <p:nvSpPr>
          <p:cNvPr id="29" name="Text Placeholder 16">
            <a:extLst>
              <a:ext uri="{FF2B5EF4-FFF2-40B4-BE49-F238E27FC236}">
                <a16:creationId xmlns:a16="http://schemas.microsoft.com/office/drawing/2014/main" id="{9233B33E-DA9D-FEEE-493F-A635806C8F09}"/>
              </a:ext>
            </a:extLst>
          </p:cNvPr>
          <p:cNvSpPr>
            <a:spLocks noGrp="1"/>
          </p:cNvSpPr>
          <p:nvPr userDrawn="1">
            <p:ph type="body" sz="quarter" idx="20"/>
          </p:nvPr>
        </p:nvSpPr>
        <p:spPr>
          <a:xfrm>
            <a:off x="6295290" y="3771899"/>
            <a:ext cx="2286000" cy="2301883"/>
          </a:xfrm>
        </p:spPr>
        <p:txBody>
          <a:bodyPr tIns="45720" bIns="45720" numCol="1" spcCol="320040"/>
          <a:lstStyle>
            <a:lvl1pPr marL="0" indent="0">
              <a:lnSpc>
                <a:spcPct val="112000"/>
              </a:lnSpc>
              <a:buNone/>
              <a:defRPr sz="1700">
                <a:solidFill>
                  <a:schemeClr val="bg1"/>
                </a:solidFill>
                <a:latin typeface="+mn-lt"/>
              </a:defRPr>
            </a:lvl1pPr>
          </a:lstStyle>
          <a:p>
            <a:pPr marL="0" marR="0" lvl="0" indent="0" algn="l" defTabSz="914400" rtl="0" eaLnBrk="1" fontAlgn="auto" latinLnBrk="0" hangingPunct="1">
              <a:lnSpc>
                <a:spcPct val="112000"/>
              </a:lnSpc>
              <a:spcBef>
                <a:spcPts val="0"/>
              </a:spcBef>
              <a:spcAft>
                <a:spcPts val="600"/>
              </a:spcAft>
              <a:buClrTx/>
              <a:buSzTx/>
              <a:buFont typeface="Arial" panose="020B0604020202020204" pitchFamily="34" charset="0"/>
              <a:buNone/>
              <a:tabLst/>
              <a:defRPr/>
            </a:pPr>
            <a:r>
              <a:rPr lang="en-US"/>
              <a:t>Click to edit Master text styles</a:t>
            </a:r>
          </a:p>
          <a:p>
            <a:pPr marL="0" marR="0" lvl="1" indent="0" algn="l" defTabSz="914400" rtl="0" eaLnBrk="1" fontAlgn="auto" latinLnBrk="0" hangingPunct="1">
              <a:lnSpc>
                <a:spcPct val="112000"/>
              </a:lnSpc>
              <a:spcBef>
                <a:spcPts val="0"/>
              </a:spcBef>
              <a:spcAft>
                <a:spcPts val="600"/>
              </a:spcAft>
              <a:buClrTx/>
              <a:buSzTx/>
              <a:buFont typeface="Arial" panose="020B0604020202020204" pitchFamily="34" charset="0"/>
              <a:buNone/>
              <a:tabLst/>
              <a:defRPr/>
            </a:pPr>
            <a:r>
              <a:rPr lang="en-US"/>
              <a:t>Second level</a:t>
            </a:r>
          </a:p>
          <a:p>
            <a:pPr marL="0" marR="0" lvl="2" indent="0" algn="l" defTabSz="914400" rtl="0" eaLnBrk="1" fontAlgn="auto" latinLnBrk="0" hangingPunct="1">
              <a:lnSpc>
                <a:spcPct val="112000"/>
              </a:lnSpc>
              <a:spcBef>
                <a:spcPts val="0"/>
              </a:spcBef>
              <a:spcAft>
                <a:spcPts val="600"/>
              </a:spcAft>
              <a:buClrTx/>
              <a:buSzTx/>
              <a:buFont typeface="Arial" panose="020B0604020202020204" pitchFamily="34" charset="0"/>
              <a:buNone/>
              <a:tabLst/>
              <a:defRPr/>
            </a:pPr>
            <a:r>
              <a:rPr lang="en-US"/>
              <a:t>Third level</a:t>
            </a:r>
          </a:p>
        </p:txBody>
      </p:sp>
      <p:sp>
        <p:nvSpPr>
          <p:cNvPr id="28" name="Text Placeholder 16">
            <a:extLst>
              <a:ext uri="{FF2B5EF4-FFF2-40B4-BE49-F238E27FC236}">
                <a16:creationId xmlns:a16="http://schemas.microsoft.com/office/drawing/2014/main" id="{200A6EA3-D7AC-7AE0-2C0D-1A16300DFCFA}"/>
              </a:ext>
            </a:extLst>
          </p:cNvPr>
          <p:cNvSpPr>
            <a:spLocks noGrp="1"/>
          </p:cNvSpPr>
          <p:nvPr userDrawn="1">
            <p:ph type="body" sz="quarter" idx="19"/>
          </p:nvPr>
        </p:nvSpPr>
        <p:spPr>
          <a:xfrm>
            <a:off x="8985735" y="3771899"/>
            <a:ext cx="2286000" cy="2301883"/>
          </a:xfrm>
        </p:spPr>
        <p:txBody>
          <a:bodyPr tIns="45720" bIns="45720" numCol="1" spcCol="320040"/>
          <a:lstStyle>
            <a:lvl1pPr marL="0" indent="0">
              <a:lnSpc>
                <a:spcPct val="112000"/>
              </a:lnSpc>
              <a:buNone/>
              <a:defRPr sz="1700">
                <a:solidFill>
                  <a:schemeClr val="bg1"/>
                </a:solidFill>
                <a:latin typeface="+mn-lt"/>
              </a:defRPr>
            </a:lvl1pPr>
          </a:lstStyle>
          <a:p>
            <a:pPr marL="0" marR="0" lvl="0" indent="0" algn="l" defTabSz="914400" rtl="0" eaLnBrk="1" fontAlgn="auto" latinLnBrk="0" hangingPunct="1">
              <a:lnSpc>
                <a:spcPct val="112000"/>
              </a:lnSpc>
              <a:spcBef>
                <a:spcPts val="0"/>
              </a:spcBef>
              <a:spcAft>
                <a:spcPts val="600"/>
              </a:spcAft>
              <a:buClrTx/>
              <a:buSzTx/>
              <a:buFont typeface="Arial" panose="020B0604020202020204" pitchFamily="34" charset="0"/>
              <a:buNone/>
              <a:tabLst/>
              <a:defRPr/>
            </a:pPr>
            <a:r>
              <a:rPr lang="en-US"/>
              <a:t>Click to edit Master text styles</a:t>
            </a:r>
          </a:p>
          <a:p>
            <a:pPr marL="0" marR="0" lvl="1" indent="0" algn="l" defTabSz="914400" rtl="0" eaLnBrk="1" fontAlgn="auto" latinLnBrk="0" hangingPunct="1">
              <a:lnSpc>
                <a:spcPct val="112000"/>
              </a:lnSpc>
              <a:spcBef>
                <a:spcPts val="0"/>
              </a:spcBef>
              <a:spcAft>
                <a:spcPts val="600"/>
              </a:spcAft>
              <a:buClrTx/>
              <a:buSzTx/>
              <a:buFont typeface="Arial" panose="020B0604020202020204" pitchFamily="34" charset="0"/>
              <a:buNone/>
              <a:tabLst/>
              <a:defRPr/>
            </a:pPr>
            <a:r>
              <a:rPr lang="en-US"/>
              <a:t>Second level</a:t>
            </a:r>
          </a:p>
          <a:p>
            <a:pPr marL="0" marR="0" lvl="2" indent="0" algn="l" defTabSz="914400" rtl="0" eaLnBrk="1" fontAlgn="auto" latinLnBrk="0" hangingPunct="1">
              <a:lnSpc>
                <a:spcPct val="112000"/>
              </a:lnSpc>
              <a:spcBef>
                <a:spcPts val="0"/>
              </a:spcBef>
              <a:spcAft>
                <a:spcPts val="600"/>
              </a:spcAft>
              <a:buClrTx/>
              <a:buSzTx/>
              <a:buFont typeface="Arial" panose="020B0604020202020204" pitchFamily="34" charset="0"/>
              <a:buNone/>
              <a:tabLst/>
              <a:defRPr/>
            </a:pPr>
            <a:r>
              <a:rPr lang="en-US"/>
              <a:t>Third level</a:t>
            </a:r>
          </a:p>
        </p:txBody>
      </p:sp>
      <p:sp>
        <p:nvSpPr>
          <p:cNvPr id="12" name="TextBox 11">
            <a:extLst>
              <a:ext uri="{FF2B5EF4-FFF2-40B4-BE49-F238E27FC236}">
                <a16:creationId xmlns:a16="http://schemas.microsoft.com/office/drawing/2014/main" id="{DADE906A-5E60-207E-603C-FF11D6D2C61C}"/>
              </a:ext>
            </a:extLst>
          </p:cNvPr>
          <p:cNvSpPr txBox="1"/>
          <p:nvPr userDrawn="1"/>
        </p:nvSpPr>
        <p:spPr>
          <a:xfrm>
            <a:off x="457200" y="6400800"/>
            <a:ext cx="5638800" cy="228600"/>
          </a:xfrm>
          <a:prstGeom prst="rect">
            <a:avLst/>
          </a:prstGeom>
          <a:noFill/>
        </p:spPr>
        <p:txBody>
          <a:bodyPr wrap="square" lIns="0" tIns="0" rIns="0" bIns="0" anchor="b" anchorCtr="0">
            <a:noAutofit/>
          </a:bodyPr>
          <a:lstStyle/>
          <a:p>
            <a:pPr>
              <a:lnSpc>
                <a:spcPct val="150000"/>
              </a:lnSpc>
            </a:pPr>
            <a:r>
              <a:rPr lang="en-US" altLang="en-US" sz="900" dirty="0">
                <a:solidFill>
                  <a:schemeClr val="bg2">
                    <a:lumMod val="75000"/>
                  </a:schemeClr>
                </a:solidFill>
                <a:latin typeface="Arial" pitchFamily="34" charset="0"/>
                <a:cs typeface="Arial" pitchFamily="34" charset="0"/>
              </a:rPr>
              <a:t>https://www.dmas.virginia.gov/for-providers/school-based-services/</a:t>
            </a:r>
            <a:endParaRPr lang="en-US" altLang="en-US" sz="900" i="1" dirty="0">
              <a:solidFill>
                <a:schemeClr val="bg2">
                  <a:lumMod val="75000"/>
                </a:schemeClr>
              </a:solidFill>
              <a:latin typeface="Arial" pitchFamily="34" charset="0"/>
              <a:cs typeface="Arial" pitchFamily="34" charset="0"/>
            </a:endParaRPr>
          </a:p>
        </p:txBody>
      </p:sp>
      <p:sp>
        <p:nvSpPr>
          <p:cNvPr id="6" name="Slide Number Placeholder 5">
            <a:extLst>
              <a:ext uri="{FF2B5EF4-FFF2-40B4-BE49-F238E27FC236}">
                <a16:creationId xmlns:a16="http://schemas.microsoft.com/office/drawing/2014/main" id="{F93654EE-C7E7-92ED-006D-F016A2E1A70C}"/>
              </a:ext>
            </a:extLst>
          </p:cNvPr>
          <p:cNvSpPr>
            <a:spLocks noGrp="1"/>
          </p:cNvSpPr>
          <p:nvPr userDrawn="1">
            <p:ph type="sldNum" sz="quarter" idx="12"/>
          </p:nvPr>
        </p:nvSpPr>
        <p:spPr>
          <a:xfrm>
            <a:off x="11277600" y="6411749"/>
            <a:ext cx="457200" cy="217651"/>
          </a:xfrm>
          <a:prstGeom prst="rect">
            <a:avLst/>
          </a:prstGeom>
        </p:spPr>
        <p:txBody>
          <a:bodyPr/>
          <a:lstStyle>
            <a:lvl1pPr>
              <a:defRPr sz="900"/>
            </a:lvl1pPr>
          </a:lstStyle>
          <a:p>
            <a:fld id="{369026CA-FCD3-9147-8CC6-4862EFF526B8}" type="slidenum">
              <a:rPr lang="en-US" smtClean="0"/>
              <a:pPr/>
              <a:t>‹#›</a:t>
            </a:fld>
            <a:endParaRPr lang="en-US" dirty="0"/>
          </a:p>
        </p:txBody>
      </p:sp>
    </p:spTree>
    <p:extLst>
      <p:ext uri="{BB962C8B-B14F-4D97-AF65-F5344CB8AC3E}">
        <p14:creationId xmlns:p14="http://schemas.microsoft.com/office/powerpoint/2010/main" val="1523887313"/>
      </p:ext>
    </p:extLst>
  </p:cSld>
  <p:clrMapOvr>
    <a:masterClrMapping/>
  </p:clrMapOvr>
  <p:extLst>
    <p:ext uri="{DCECCB84-F9BA-43D5-87BE-67443E8EF086}">
      <p15:sldGuideLst xmlns:p15="http://schemas.microsoft.com/office/powerpoint/2012/main">
        <p15:guide id="2" pos="3840" userDrawn="1">
          <p15:clr>
            <a:srgbClr val="FBAE40"/>
          </p15:clr>
        </p15:guide>
        <p15:guide id="3" orient="horz" pos="4032"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5" name="Content Placeholder 39">
            <a:extLst>
              <a:ext uri="{FF2B5EF4-FFF2-40B4-BE49-F238E27FC236}">
                <a16:creationId xmlns:a16="http://schemas.microsoft.com/office/drawing/2014/main" id="{26737604-6579-9A10-0473-BC759F60C1E4}"/>
              </a:ext>
              <a:ext uri="{C183D7F6-B498-43B3-948B-1728B52AA6E4}">
                <adec:decorative xmlns:adec="http://schemas.microsoft.com/office/drawing/2017/decorative" val="1"/>
              </a:ext>
            </a:extLst>
          </p:cNvPr>
          <p:cNvSpPr txBox="1">
            <a:spLocks/>
          </p:cNvSpPr>
          <p:nvPr userDrawn="1"/>
        </p:nvSpPr>
        <p:spPr>
          <a:xfrm>
            <a:off x="0" y="1371600"/>
            <a:ext cx="12192000" cy="4136065"/>
          </a:xfrm>
          <a:prstGeom prst="rect">
            <a:avLst/>
          </a:prstGeom>
          <a:solidFill>
            <a:schemeClr val="accent1"/>
          </a:solidFill>
        </p:spPr>
        <p:txBody>
          <a:bodyPr vert="horz" lIns="457200" tIns="393192" rIns="45720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p:txBody>
      </p:sp>
      <p:sp>
        <p:nvSpPr>
          <p:cNvPr id="18" name="Rectangle 17">
            <a:extLst>
              <a:ext uri="{FF2B5EF4-FFF2-40B4-BE49-F238E27FC236}">
                <a16:creationId xmlns:a16="http://schemas.microsoft.com/office/drawing/2014/main" id="{CB384CAC-762F-E5E0-D9A5-2D9F20AAD989}"/>
              </a:ext>
              <a:ext uri="{C183D7F6-B498-43B3-948B-1728B52AA6E4}">
                <adec:decorative xmlns:adec="http://schemas.microsoft.com/office/drawing/2017/decorative" val="1"/>
              </a:ext>
            </a:extLst>
          </p:cNvPr>
          <p:cNvSpPr/>
          <p:nvPr userDrawn="1"/>
        </p:nvSpPr>
        <p:spPr>
          <a:xfrm>
            <a:off x="0"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7B13A94-755A-29E1-4409-FC23026E41AB}"/>
              </a:ext>
            </a:extLst>
          </p:cNvPr>
          <p:cNvSpPr>
            <a:spLocks noGrp="1"/>
          </p:cNvSpPr>
          <p:nvPr userDrawn="1">
            <p:ph type="title"/>
          </p:nvPr>
        </p:nvSpPr>
        <p:spPr>
          <a:xfrm>
            <a:off x="914399" y="1786272"/>
            <a:ext cx="10363201" cy="3296093"/>
          </a:xfrm>
        </p:spPr>
        <p:txBody>
          <a:bodyPr anchor="ctr" anchorCtr="0"/>
          <a:lstStyle>
            <a:lvl1pPr algn="ctr">
              <a:defRPr sz="4300">
                <a:solidFill>
                  <a:schemeClr val="bg1"/>
                </a:solidFill>
              </a:defRPr>
            </a:lvl1pPr>
          </a:lstStyle>
          <a:p>
            <a:r>
              <a:rPr lang="en-US"/>
              <a:t>Click to edit Master title style</a:t>
            </a:r>
            <a:endParaRPr lang="en-US" dirty="0"/>
          </a:p>
        </p:txBody>
      </p:sp>
      <p:pic>
        <p:nvPicPr>
          <p:cNvPr id="7" name="Picture 12" descr="ForHealth Consulting at UMass Chan Medical School">
            <a:extLst>
              <a:ext uri="{FF2B5EF4-FFF2-40B4-BE49-F238E27FC236}">
                <a16:creationId xmlns:a16="http://schemas.microsoft.com/office/drawing/2014/main" id="{B02D81C5-55D3-CE1C-30AD-F56ACDA71EDA}"/>
              </a:ext>
              <a:ext uri="{C183D7F6-B498-43B3-948B-1728B52AA6E4}">
                <adec:decorative xmlns:adec="http://schemas.microsoft.com/office/drawing/2017/decorative" val="0"/>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9573757" y="429329"/>
            <a:ext cx="2212840" cy="442568"/>
          </a:xfrm>
          <a:prstGeom prst="rect">
            <a:avLst/>
          </a:prstGeom>
        </p:spPr>
      </p:pic>
      <p:sp>
        <p:nvSpPr>
          <p:cNvPr id="12" name="TextBox 11">
            <a:extLst>
              <a:ext uri="{FF2B5EF4-FFF2-40B4-BE49-F238E27FC236}">
                <a16:creationId xmlns:a16="http://schemas.microsoft.com/office/drawing/2014/main" id="{DADE906A-5E60-207E-603C-FF11D6D2C61C}"/>
              </a:ext>
            </a:extLst>
          </p:cNvPr>
          <p:cNvSpPr txBox="1"/>
          <p:nvPr userDrawn="1"/>
        </p:nvSpPr>
        <p:spPr>
          <a:xfrm>
            <a:off x="914400" y="6400800"/>
            <a:ext cx="5638800" cy="228600"/>
          </a:xfrm>
          <a:prstGeom prst="rect">
            <a:avLst/>
          </a:prstGeom>
          <a:noFill/>
        </p:spPr>
        <p:txBody>
          <a:bodyPr wrap="square" lIns="0" tIns="0" rIns="0" bIns="0" anchor="b" anchorCtr="0">
            <a:noAutofit/>
          </a:bodyPr>
          <a:lstStyle/>
          <a:p>
            <a:pPr>
              <a:lnSpc>
                <a:spcPct val="150000"/>
              </a:lnSpc>
            </a:pPr>
            <a:r>
              <a:rPr lang="en-US" altLang="en-US" sz="900" dirty="0">
                <a:solidFill>
                  <a:schemeClr val="bg2">
                    <a:lumMod val="75000"/>
                  </a:schemeClr>
                </a:solidFill>
                <a:latin typeface="Arial" pitchFamily="34" charset="0"/>
                <a:cs typeface="Arial" pitchFamily="34" charset="0"/>
              </a:rPr>
              <a:t>https://www.dmas.virginia.gov/for-providers/benefits-services-for-providers/school-based-services/</a:t>
            </a:r>
            <a:endParaRPr lang="en-US" altLang="en-US" sz="900" i="1" dirty="0">
              <a:solidFill>
                <a:schemeClr val="bg2">
                  <a:lumMod val="75000"/>
                </a:schemeClr>
              </a:solidFill>
              <a:latin typeface="Arial" pitchFamily="34" charset="0"/>
              <a:cs typeface="Arial" pitchFamily="34" charset="0"/>
            </a:endParaRPr>
          </a:p>
        </p:txBody>
      </p:sp>
      <p:sp>
        <p:nvSpPr>
          <p:cNvPr id="6" name="Slide Number Placeholder 5">
            <a:extLst>
              <a:ext uri="{FF2B5EF4-FFF2-40B4-BE49-F238E27FC236}">
                <a16:creationId xmlns:a16="http://schemas.microsoft.com/office/drawing/2014/main" id="{F93654EE-C7E7-92ED-006D-F016A2E1A70C}"/>
              </a:ext>
            </a:extLst>
          </p:cNvPr>
          <p:cNvSpPr>
            <a:spLocks noGrp="1"/>
          </p:cNvSpPr>
          <p:nvPr>
            <p:ph type="sldNum" sz="quarter" idx="12"/>
          </p:nvPr>
        </p:nvSpPr>
        <p:spPr>
          <a:xfrm>
            <a:off x="11277600" y="6411749"/>
            <a:ext cx="457200" cy="217651"/>
          </a:xfrm>
          <a:prstGeom prst="rect">
            <a:avLst/>
          </a:prstGeom>
        </p:spPr>
        <p:txBody>
          <a:bodyPr/>
          <a:lstStyle>
            <a:lvl1pPr>
              <a:defRPr sz="900"/>
            </a:lvl1pPr>
          </a:lstStyle>
          <a:p>
            <a:fld id="{369026CA-FCD3-9147-8CC6-4862EFF526B8}" type="slidenum">
              <a:rPr lang="en-US" smtClean="0"/>
              <a:pPr/>
              <a:t>‹#›</a:t>
            </a:fld>
            <a:endParaRPr lang="en-US" dirty="0"/>
          </a:p>
        </p:txBody>
      </p:sp>
    </p:spTree>
    <p:extLst>
      <p:ext uri="{BB962C8B-B14F-4D97-AF65-F5344CB8AC3E}">
        <p14:creationId xmlns:p14="http://schemas.microsoft.com/office/powerpoint/2010/main" val="2709878011"/>
      </p:ext>
    </p:extLst>
  </p:cSld>
  <p:clrMapOvr>
    <a:masterClrMapping/>
  </p:clrMapOvr>
  <p:extLst>
    <p:ext uri="{DCECCB84-F9BA-43D5-87BE-67443E8EF086}">
      <p15:sldGuideLst xmlns:p15="http://schemas.microsoft.com/office/powerpoint/2012/main">
        <p15:guide id="2" pos="3840" userDrawn="1">
          <p15:clr>
            <a:srgbClr val="FBAE40"/>
          </p15:clr>
        </p15:guide>
        <p15:guide id="3" orient="horz" pos="1152" userDrawn="1">
          <p15:clr>
            <a:srgbClr val="FBAE40"/>
          </p15:clr>
        </p15:guide>
        <p15:guide id="4" orient="horz" pos="864"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Divider_Alt">
    <p:spTree>
      <p:nvGrpSpPr>
        <p:cNvPr id="1" name=""/>
        <p:cNvGrpSpPr/>
        <p:nvPr/>
      </p:nvGrpSpPr>
      <p:grpSpPr>
        <a:xfrm>
          <a:off x="0" y="0"/>
          <a:ext cx="0" cy="0"/>
          <a:chOff x="0" y="0"/>
          <a:chExt cx="0" cy="0"/>
        </a:xfrm>
      </p:grpSpPr>
      <p:sp>
        <p:nvSpPr>
          <p:cNvPr id="5" name="Content Placeholder 39">
            <a:extLst>
              <a:ext uri="{FF2B5EF4-FFF2-40B4-BE49-F238E27FC236}">
                <a16:creationId xmlns:a16="http://schemas.microsoft.com/office/drawing/2014/main" id="{26737604-6579-9A10-0473-BC759F60C1E4}"/>
              </a:ext>
              <a:ext uri="{C183D7F6-B498-43B3-948B-1728B52AA6E4}">
                <adec:decorative xmlns:adec="http://schemas.microsoft.com/office/drawing/2017/decorative" val="1"/>
              </a:ext>
            </a:extLst>
          </p:cNvPr>
          <p:cNvSpPr txBox="1">
            <a:spLocks/>
          </p:cNvSpPr>
          <p:nvPr userDrawn="1"/>
        </p:nvSpPr>
        <p:spPr>
          <a:xfrm>
            <a:off x="0" y="1371600"/>
            <a:ext cx="12192000" cy="4136065"/>
          </a:xfrm>
          <a:prstGeom prst="rect">
            <a:avLst/>
          </a:prstGeom>
          <a:solidFill>
            <a:schemeClr val="tx2"/>
          </a:solidFill>
        </p:spPr>
        <p:txBody>
          <a:bodyPr vert="horz" lIns="457200" tIns="393192" rIns="45720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p:txBody>
      </p:sp>
      <p:sp>
        <p:nvSpPr>
          <p:cNvPr id="2" name="Title 1">
            <a:extLst>
              <a:ext uri="{FF2B5EF4-FFF2-40B4-BE49-F238E27FC236}">
                <a16:creationId xmlns:a16="http://schemas.microsoft.com/office/drawing/2014/main" id="{27B13A94-755A-29E1-4409-FC23026E41AB}"/>
              </a:ext>
            </a:extLst>
          </p:cNvPr>
          <p:cNvSpPr>
            <a:spLocks noGrp="1"/>
          </p:cNvSpPr>
          <p:nvPr userDrawn="1">
            <p:ph type="title"/>
          </p:nvPr>
        </p:nvSpPr>
        <p:spPr>
          <a:xfrm>
            <a:off x="914399" y="1786272"/>
            <a:ext cx="10363201" cy="3296093"/>
          </a:xfrm>
        </p:spPr>
        <p:txBody>
          <a:bodyPr anchor="ctr" anchorCtr="0"/>
          <a:lstStyle>
            <a:lvl1pPr algn="ctr">
              <a:defRPr sz="4300">
                <a:solidFill>
                  <a:schemeClr val="bg1"/>
                </a:solidFill>
              </a:defRPr>
            </a:lvl1pPr>
          </a:lstStyle>
          <a:p>
            <a:r>
              <a:rPr lang="en-US"/>
              <a:t>Click to edit Master title style</a:t>
            </a:r>
            <a:endParaRPr lang="en-US" dirty="0"/>
          </a:p>
        </p:txBody>
      </p:sp>
      <p:pic>
        <p:nvPicPr>
          <p:cNvPr id="7" name="Picture 12" descr="ForHealth Consulting at UMass Chan Medical School">
            <a:extLst>
              <a:ext uri="{FF2B5EF4-FFF2-40B4-BE49-F238E27FC236}">
                <a16:creationId xmlns:a16="http://schemas.microsoft.com/office/drawing/2014/main" id="{B02D81C5-55D3-CE1C-30AD-F56ACDA71EDA}"/>
              </a:ext>
              <a:ext uri="{C183D7F6-B498-43B3-948B-1728B52AA6E4}">
                <adec:decorative xmlns:adec="http://schemas.microsoft.com/office/drawing/2017/decorative" val="0"/>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9573757" y="429329"/>
            <a:ext cx="2212840" cy="442568"/>
          </a:xfrm>
          <a:prstGeom prst="rect">
            <a:avLst/>
          </a:prstGeom>
        </p:spPr>
      </p:pic>
      <p:sp>
        <p:nvSpPr>
          <p:cNvPr id="12" name="TextBox 11">
            <a:extLst>
              <a:ext uri="{FF2B5EF4-FFF2-40B4-BE49-F238E27FC236}">
                <a16:creationId xmlns:a16="http://schemas.microsoft.com/office/drawing/2014/main" id="{DADE906A-5E60-207E-603C-FF11D6D2C61C}"/>
              </a:ext>
            </a:extLst>
          </p:cNvPr>
          <p:cNvSpPr txBox="1"/>
          <p:nvPr userDrawn="1"/>
        </p:nvSpPr>
        <p:spPr>
          <a:xfrm>
            <a:off x="914399" y="6400800"/>
            <a:ext cx="5638800" cy="228600"/>
          </a:xfrm>
          <a:prstGeom prst="rect">
            <a:avLst/>
          </a:prstGeom>
          <a:noFill/>
        </p:spPr>
        <p:txBody>
          <a:bodyPr wrap="square" lIns="0" tIns="0" rIns="0" bIns="0" anchor="b" anchorCtr="0">
            <a:noAutofit/>
          </a:bodyPr>
          <a:lstStyle/>
          <a:p>
            <a:pPr>
              <a:lnSpc>
                <a:spcPct val="150000"/>
              </a:lnSpc>
            </a:pPr>
            <a:r>
              <a:rPr lang="en-US" altLang="en-US" sz="900" dirty="0">
                <a:solidFill>
                  <a:schemeClr val="bg2">
                    <a:lumMod val="75000"/>
                  </a:schemeClr>
                </a:solidFill>
                <a:latin typeface="Arial" pitchFamily="34" charset="0"/>
                <a:cs typeface="Arial" pitchFamily="34" charset="0"/>
              </a:rPr>
              <a:t>https://www.dmas.virginia.gov/for-providers/benefits-services-for-providers/school-based-services/</a:t>
            </a:r>
            <a:endParaRPr lang="en-US" altLang="en-US" sz="900" i="1" dirty="0">
              <a:solidFill>
                <a:schemeClr val="bg2">
                  <a:lumMod val="75000"/>
                </a:schemeClr>
              </a:solidFill>
              <a:latin typeface="Arial" pitchFamily="34" charset="0"/>
              <a:cs typeface="Arial" pitchFamily="34" charset="0"/>
            </a:endParaRPr>
          </a:p>
        </p:txBody>
      </p:sp>
      <p:sp>
        <p:nvSpPr>
          <p:cNvPr id="6" name="Slide Number Placeholder 5">
            <a:extLst>
              <a:ext uri="{FF2B5EF4-FFF2-40B4-BE49-F238E27FC236}">
                <a16:creationId xmlns:a16="http://schemas.microsoft.com/office/drawing/2014/main" id="{F93654EE-C7E7-92ED-006D-F016A2E1A70C}"/>
              </a:ext>
            </a:extLst>
          </p:cNvPr>
          <p:cNvSpPr>
            <a:spLocks noGrp="1"/>
          </p:cNvSpPr>
          <p:nvPr>
            <p:ph type="sldNum" sz="quarter" idx="12"/>
          </p:nvPr>
        </p:nvSpPr>
        <p:spPr>
          <a:xfrm>
            <a:off x="11277600" y="6411749"/>
            <a:ext cx="457200" cy="217651"/>
          </a:xfrm>
          <a:prstGeom prst="rect">
            <a:avLst/>
          </a:prstGeom>
        </p:spPr>
        <p:txBody>
          <a:bodyPr/>
          <a:lstStyle>
            <a:lvl1pPr>
              <a:defRPr sz="900"/>
            </a:lvl1pPr>
          </a:lstStyle>
          <a:p>
            <a:fld id="{369026CA-FCD3-9147-8CC6-4862EFF526B8}" type="slidenum">
              <a:rPr lang="en-US" smtClean="0"/>
              <a:pPr/>
              <a:t>‹#›</a:t>
            </a:fld>
            <a:endParaRPr lang="en-US" dirty="0"/>
          </a:p>
        </p:txBody>
      </p:sp>
    </p:spTree>
    <p:extLst>
      <p:ext uri="{BB962C8B-B14F-4D97-AF65-F5344CB8AC3E}">
        <p14:creationId xmlns:p14="http://schemas.microsoft.com/office/powerpoint/2010/main" val="4158857022"/>
      </p:ext>
    </p:extLst>
  </p:cSld>
  <p:clrMapOvr>
    <a:masterClrMapping/>
  </p:clrMapOvr>
  <p:extLst>
    <p:ext uri="{DCECCB84-F9BA-43D5-87BE-67443E8EF086}">
      <p15:sldGuideLst xmlns:p15="http://schemas.microsoft.com/office/powerpoint/2012/main">
        <p15:guide id="2" pos="3840" userDrawn="1">
          <p15:clr>
            <a:srgbClr val="FBAE40"/>
          </p15:clr>
        </p15:guide>
        <p15:guide id="3" orient="horz" pos="1152" userDrawn="1">
          <p15:clr>
            <a:srgbClr val="FBAE40"/>
          </p15:clr>
        </p15:guide>
        <p15:guide id="4" orient="horz" pos="864"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act Info_Alt. w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13A94-755A-29E1-4409-FC23026E41AB}"/>
              </a:ext>
            </a:extLst>
          </p:cNvPr>
          <p:cNvSpPr>
            <a:spLocks noGrp="1"/>
          </p:cNvSpPr>
          <p:nvPr userDrawn="1">
            <p:ph type="title"/>
          </p:nvPr>
        </p:nvSpPr>
        <p:spPr>
          <a:xfrm>
            <a:off x="914399" y="457201"/>
            <a:ext cx="8503921" cy="665514"/>
          </a:xfrm>
        </p:spPr>
        <p:txBody>
          <a:bodyPr/>
          <a:lstStyle>
            <a:lvl1pPr>
              <a:defRPr/>
            </a:lvl1pPr>
          </a:lstStyle>
          <a:p>
            <a:r>
              <a:rPr lang="en-US"/>
              <a:t>Click to edit Master title style</a:t>
            </a:r>
            <a:endParaRPr lang="en-US" dirty="0"/>
          </a:p>
        </p:txBody>
      </p:sp>
      <p:pic>
        <p:nvPicPr>
          <p:cNvPr id="7" name="Picture 12" descr="ForHealth Consulting at UMass Chan Medical School">
            <a:extLst>
              <a:ext uri="{FF2B5EF4-FFF2-40B4-BE49-F238E27FC236}">
                <a16:creationId xmlns:a16="http://schemas.microsoft.com/office/drawing/2014/main" id="{B02D81C5-55D3-CE1C-30AD-F56ACDA71EDA}"/>
              </a:ext>
              <a:ext uri="{C183D7F6-B498-43B3-948B-1728B52AA6E4}">
                <adec:decorative xmlns:adec="http://schemas.microsoft.com/office/drawing/2017/decorative" val="0"/>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9573757" y="429329"/>
            <a:ext cx="2212840" cy="442568"/>
          </a:xfrm>
          <a:prstGeom prst="rect">
            <a:avLst/>
          </a:prstGeom>
        </p:spPr>
      </p:pic>
      <p:sp>
        <p:nvSpPr>
          <p:cNvPr id="3" name="Content Placeholder 39">
            <a:extLst>
              <a:ext uri="{FF2B5EF4-FFF2-40B4-BE49-F238E27FC236}">
                <a16:creationId xmlns:a16="http://schemas.microsoft.com/office/drawing/2014/main" id="{0E9B9229-DC79-DE18-F6E5-62F5A8538571}"/>
              </a:ext>
              <a:ext uri="{C183D7F6-B498-43B3-948B-1728B52AA6E4}">
                <adec:decorative xmlns:adec="http://schemas.microsoft.com/office/drawing/2017/decorative" val="1"/>
              </a:ext>
            </a:extLst>
          </p:cNvPr>
          <p:cNvSpPr txBox="1">
            <a:spLocks/>
          </p:cNvSpPr>
          <p:nvPr userDrawn="1"/>
        </p:nvSpPr>
        <p:spPr>
          <a:xfrm>
            <a:off x="0" y="1371604"/>
            <a:ext cx="12192000" cy="5029195"/>
          </a:xfrm>
          <a:prstGeom prst="rect">
            <a:avLst/>
          </a:prstGeom>
          <a:solidFill>
            <a:schemeClr val="accent1">
              <a:alpha val="25000"/>
            </a:schemeClr>
          </a:solidFill>
        </p:spPr>
        <p:txBody>
          <a:bodyPr vert="horz" lIns="457200" tIns="393192" rIns="45720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p:txBody>
      </p:sp>
      <p:sp>
        <p:nvSpPr>
          <p:cNvPr id="10" name="Picture Placeholder 9">
            <a:extLst>
              <a:ext uri="{FF2B5EF4-FFF2-40B4-BE49-F238E27FC236}">
                <a16:creationId xmlns:a16="http://schemas.microsoft.com/office/drawing/2014/main" id="{84CF22AA-C3CB-7F0D-D362-1B41CC5E9B1F}"/>
              </a:ext>
              <a:ext uri="{C183D7F6-B498-43B3-948B-1728B52AA6E4}">
                <adec:decorative xmlns:adec="http://schemas.microsoft.com/office/drawing/2017/decorative" val="1"/>
              </a:ext>
            </a:extLst>
          </p:cNvPr>
          <p:cNvSpPr>
            <a:spLocks noGrp="1"/>
          </p:cNvSpPr>
          <p:nvPr>
            <p:ph type="pic" sz="quarter" idx="21"/>
          </p:nvPr>
        </p:nvSpPr>
        <p:spPr>
          <a:xfrm>
            <a:off x="1768570" y="2072390"/>
            <a:ext cx="1619224" cy="1577686"/>
          </a:xfrm>
          <a:solidFill>
            <a:schemeClr val="bg1"/>
          </a:solidFill>
        </p:spPr>
        <p:txBody>
          <a:bodyPr anchor="ctr" anchorCtr="0"/>
          <a:lstStyle>
            <a:lvl1pPr marL="0" indent="0" algn="ctr">
              <a:buNone/>
              <a:defRPr sz="1500"/>
            </a:lvl1pPr>
          </a:lstStyle>
          <a:p>
            <a:r>
              <a:rPr lang="en-US"/>
              <a:t>Click icon to add picture</a:t>
            </a:r>
            <a:endParaRPr lang="en-US" dirty="0"/>
          </a:p>
        </p:txBody>
      </p:sp>
      <p:sp>
        <p:nvSpPr>
          <p:cNvPr id="21" name="Content Placeholder 21">
            <a:extLst>
              <a:ext uri="{FF2B5EF4-FFF2-40B4-BE49-F238E27FC236}">
                <a16:creationId xmlns:a16="http://schemas.microsoft.com/office/drawing/2014/main" id="{F4F38E0E-7900-C474-267F-1E630EC92592}"/>
              </a:ext>
            </a:extLst>
          </p:cNvPr>
          <p:cNvSpPr>
            <a:spLocks noGrp="1"/>
          </p:cNvSpPr>
          <p:nvPr userDrawn="1">
            <p:ph sz="quarter" idx="20" hasCustomPrompt="1"/>
          </p:nvPr>
        </p:nvSpPr>
        <p:spPr>
          <a:xfrm>
            <a:off x="920796" y="3889948"/>
            <a:ext cx="3313926" cy="2167952"/>
          </a:xfrm>
        </p:spPr>
        <p:txBody>
          <a:bodyPr/>
          <a:lstStyle>
            <a:lvl1pPr marL="0" indent="0" algn="ctr">
              <a:spcAft>
                <a:spcPts val="500"/>
              </a:spcAft>
              <a:buNone/>
              <a:defRPr sz="2000">
                <a:solidFill>
                  <a:schemeClr val="tx2"/>
                </a:solidFill>
                <a:latin typeface="Georgia" panose="02040502050405020303" pitchFamily="18" charset="0"/>
              </a:defRPr>
            </a:lvl1pPr>
            <a:lvl2pPr marL="6350" indent="0" algn="ctr">
              <a:spcAft>
                <a:spcPts val="1200"/>
              </a:spcAft>
              <a:buNone/>
              <a:tabLst/>
              <a:defRPr sz="1400">
                <a:solidFill>
                  <a:schemeClr val="tx2"/>
                </a:solidFill>
              </a:defRPr>
            </a:lvl2pPr>
            <a:lvl3pPr marL="6350" indent="0" algn="ctr">
              <a:spcAft>
                <a:spcPts val="500"/>
              </a:spcAft>
              <a:buNone/>
              <a:tabLst/>
              <a:defRPr sz="1400">
                <a:solidFill>
                  <a:schemeClr val="tx2"/>
                </a:solidFill>
              </a:defRPr>
            </a:lvl3pPr>
            <a:lvl4pPr marL="6350" indent="0" algn="ctr">
              <a:spcAft>
                <a:spcPts val="1200"/>
              </a:spcAft>
              <a:buNone/>
              <a:tabLst/>
              <a:defRPr sz="1400">
                <a:solidFill>
                  <a:schemeClr val="tx2"/>
                </a:solidFill>
              </a:defRPr>
            </a:lvl4pPr>
            <a:lvl5pPr marL="6350" indent="0" algn="ctr">
              <a:buNone/>
              <a:tabLst/>
              <a:defRPr sz="1400">
                <a:solidFill>
                  <a:schemeClr val="tx2"/>
                </a:solidFill>
              </a:defRPr>
            </a:lvl5pPr>
          </a:lstStyle>
          <a:p>
            <a:pPr lvl="0"/>
            <a:r>
              <a:rPr lang="en-US" dirty="0"/>
              <a:t>Name</a:t>
            </a:r>
          </a:p>
          <a:p>
            <a:pPr lvl="1"/>
            <a:r>
              <a:rPr lang="en-US" dirty="0"/>
              <a:t>Title</a:t>
            </a:r>
          </a:p>
          <a:p>
            <a:pPr lvl="2"/>
            <a:r>
              <a:rPr lang="en-US" dirty="0"/>
              <a:t>Phone</a:t>
            </a:r>
          </a:p>
          <a:p>
            <a:pPr lvl="3"/>
            <a:r>
              <a:rPr lang="en-US" dirty="0"/>
              <a:t>Email</a:t>
            </a:r>
          </a:p>
          <a:p>
            <a:pPr lvl="4"/>
            <a:r>
              <a:rPr lang="en-US" dirty="0"/>
              <a:t>Other</a:t>
            </a:r>
          </a:p>
        </p:txBody>
      </p:sp>
      <p:sp>
        <p:nvSpPr>
          <p:cNvPr id="13" name="Picture Placeholder 9">
            <a:extLst>
              <a:ext uri="{FF2B5EF4-FFF2-40B4-BE49-F238E27FC236}">
                <a16:creationId xmlns:a16="http://schemas.microsoft.com/office/drawing/2014/main" id="{CE749ED0-9095-9291-C73A-4AF09FDE141F}"/>
              </a:ext>
              <a:ext uri="{C183D7F6-B498-43B3-948B-1728B52AA6E4}">
                <adec:decorative xmlns:adec="http://schemas.microsoft.com/office/drawing/2017/decorative" val="1"/>
              </a:ext>
            </a:extLst>
          </p:cNvPr>
          <p:cNvSpPr>
            <a:spLocks noGrp="1"/>
          </p:cNvSpPr>
          <p:nvPr>
            <p:ph type="pic" sz="quarter" idx="22"/>
          </p:nvPr>
        </p:nvSpPr>
        <p:spPr>
          <a:xfrm>
            <a:off x="5286802" y="2072390"/>
            <a:ext cx="1619224" cy="1577686"/>
          </a:xfrm>
          <a:solidFill>
            <a:schemeClr val="bg1"/>
          </a:solidFill>
        </p:spPr>
        <p:txBody>
          <a:bodyPr anchor="ctr" anchorCtr="0"/>
          <a:lstStyle>
            <a:lvl1pPr marL="0" indent="0" algn="ctr">
              <a:buNone/>
              <a:defRPr sz="1500"/>
            </a:lvl1pPr>
          </a:lstStyle>
          <a:p>
            <a:r>
              <a:rPr lang="en-US"/>
              <a:t>Click icon to add picture</a:t>
            </a:r>
            <a:endParaRPr lang="en-US" dirty="0"/>
          </a:p>
        </p:txBody>
      </p:sp>
      <p:sp>
        <p:nvSpPr>
          <p:cNvPr id="19" name="Content Placeholder 21">
            <a:extLst>
              <a:ext uri="{FF2B5EF4-FFF2-40B4-BE49-F238E27FC236}">
                <a16:creationId xmlns:a16="http://schemas.microsoft.com/office/drawing/2014/main" id="{5771A5CA-A565-ED2B-896E-1ABACBAAEDDC}"/>
              </a:ext>
            </a:extLst>
          </p:cNvPr>
          <p:cNvSpPr>
            <a:spLocks noGrp="1"/>
          </p:cNvSpPr>
          <p:nvPr userDrawn="1">
            <p:ph sz="quarter" idx="18" hasCustomPrompt="1"/>
          </p:nvPr>
        </p:nvSpPr>
        <p:spPr>
          <a:xfrm>
            <a:off x="4474563" y="3889948"/>
            <a:ext cx="3245363" cy="2167952"/>
          </a:xfrm>
        </p:spPr>
        <p:txBody>
          <a:bodyPr/>
          <a:lstStyle>
            <a:lvl1pPr marL="0" indent="0" algn="ctr">
              <a:spcAft>
                <a:spcPts val="500"/>
              </a:spcAft>
              <a:buNone/>
              <a:defRPr sz="2000">
                <a:solidFill>
                  <a:schemeClr val="tx2"/>
                </a:solidFill>
                <a:latin typeface="Georgia" panose="02040502050405020303" pitchFamily="18" charset="0"/>
              </a:defRPr>
            </a:lvl1pPr>
            <a:lvl2pPr marL="6350" indent="0" algn="ctr">
              <a:spcAft>
                <a:spcPts val="1200"/>
              </a:spcAft>
              <a:buNone/>
              <a:tabLst/>
              <a:defRPr sz="1400">
                <a:solidFill>
                  <a:schemeClr val="tx2"/>
                </a:solidFill>
              </a:defRPr>
            </a:lvl2pPr>
            <a:lvl3pPr marL="6350" indent="0" algn="ctr">
              <a:spcAft>
                <a:spcPts val="500"/>
              </a:spcAft>
              <a:buNone/>
              <a:tabLst/>
              <a:defRPr sz="1400">
                <a:solidFill>
                  <a:schemeClr val="tx2"/>
                </a:solidFill>
              </a:defRPr>
            </a:lvl3pPr>
            <a:lvl4pPr marL="6350" indent="0" algn="ctr">
              <a:spcAft>
                <a:spcPts val="1200"/>
              </a:spcAft>
              <a:buNone/>
              <a:tabLst/>
              <a:defRPr sz="1400">
                <a:solidFill>
                  <a:schemeClr val="tx2"/>
                </a:solidFill>
              </a:defRPr>
            </a:lvl4pPr>
            <a:lvl5pPr marL="6350" indent="0" algn="ctr">
              <a:buNone/>
              <a:tabLst/>
              <a:defRPr sz="1400">
                <a:solidFill>
                  <a:schemeClr val="tx2"/>
                </a:solidFill>
              </a:defRPr>
            </a:lvl5pPr>
          </a:lstStyle>
          <a:p>
            <a:pPr lvl="0"/>
            <a:r>
              <a:rPr lang="en-US" dirty="0"/>
              <a:t>Name</a:t>
            </a:r>
          </a:p>
          <a:p>
            <a:pPr lvl="1"/>
            <a:r>
              <a:rPr lang="en-US" dirty="0"/>
              <a:t>Title</a:t>
            </a:r>
          </a:p>
          <a:p>
            <a:pPr lvl="2"/>
            <a:r>
              <a:rPr lang="en-US" dirty="0"/>
              <a:t>Phone</a:t>
            </a:r>
          </a:p>
          <a:p>
            <a:pPr lvl="3"/>
            <a:r>
              <a:rPr lang="en-US" dirty="0"/>
              <a:t>Email</a:t>
            </a:r>
          </a:p>
          <a:p>
            <a:pPr lvl="4"/>
            <a:r>
              <a:rPr lang="en-US" dirty="0"/>
              <a:t>Other</a:t>
            </a:r>
          </a:p>
        </p:txBody>
      </p:sp>
      <p:sp>
        <p:nvSpPr>
          <p:cNvPr id="14" name="Picture Placeholder 9">
            <a:extLst>
              <a:ext uri="{FF2B5EF4-FFF2-40B4-BE49-F238E27FC236}">
                <a16:creationId xmlns:a16="http://schemas.microsoft.com/office/drawing/2014/main" id="{79E08975-34D5-0831-6477-112DF14AC7FC}"/>
              </a:ext>
              <a:ext uri="{C183D7F6-B498-43B3-948B-1728B52AA6E4}">
                <adec:decorative xmlns:adec="http://schemas.microsoft.com/office/drawing/2017/decorative" val="1"/>
              </a:ext>
            </a:extLst>
          </p:cNvPr>
          <p:cNvSpPr>
            <a:spLocks noGrp="1"/>
          </p:cNvSpPr>
          <p:nvPr>
            <p:ph type="pic" sz="quarter" idx="23"/>
          </p:nvPr>
        </p:nvSpPr>
        <p:spPr>
          <a:xfrm>
            <a:off x="8804206" y="2072390"/>
            <a:ext cx="1619224" cy="1577686"/>
          </a:xfrm>
          <a:solidFill>
            <a:schemeClr val="bg1"/>
          </a:solidFill>
        </p:spPr>
        <p:txBody>
          <a:bodyPr anchor="ctr" anchorCtr="0"/>
          <a:lstStyle>
            <a:lvl1pPr marL="0" indent="0" algn="ctr">
              <a:buNone/>
              <a:defRPr sz="1500"/>
            </a:lvl1pPr>
          </a:lstStyle>
          <a:p>
            <a:r>
              <a:rPr lang="en-US"/>
              <a:t>Click icon to add picture</a:t>
            </a:r>
            <a:endParaRPr lang="en-US" dirty="0"/>
          </a:p>
        </p:txBody>
      </p:sp>
      <p:sp>
        <p:nvSpPr>
          <p:cNvPr id="20" name="Content Placeholder 21">
            <a:extLst>
              <a:ext uri="{FF2B5EF4-FFF2-40B4-BE49-F238E27FC236}">
                <a16:creationId xmlns:a16="http://schemas.microsoft.com/office/drawing/2014/main" id="{BB8C8E6E-6302-5049-2CAF-6475B0C3BE93}"/>
              </a:ext>
            </a:extLst>
          </p:cNvPr>
          <p:cNvSpPr>
            <a:spLocks noGrp="1"/>
          </p:cNvSpPr>
          <p:nvPr userDrawn="1">
            <p:ph sz="quarter" idx="19" hasCustomPrompt="1"/>
          </p:nvPr>
        </p:nvSpPr>
        <p:spPr>
          <a:xfrm>
            <a:off x="7947911" y="3889948"/>
            <a:ext cx="3331815" cy="2167952"/>
          </a:xfrm>
        </p:spPr>
        <p:txBody>
          <a:bodyPr/>
          <a:lstStyle>
            <a:lvl1pPr marL="0" indent="0" algn="ctr">
              <a:spcAft>
                <a:spcPts val="500"/>
              </a:spcAft>
              <a:buNone/>
              <a:defRPr sz="2000">
                <a:solidFill>
                  <a:schemeClr val="tx2"/>
                </a:solidFill>
                <a:latin typeface="Georgia" panose="02040502050405020303" pitchFamily="18" charset="0"/>
              </a:defRPr>
            </a:lvl1pPr>
            <a:lvl2pPr marL="6350" indent="0" algn="ctr">
              <a:spcAft>
                <a:spcPts val="1200"/>
              </a:spcAft>
              <a:buNone/>
              <a:tabLst/>
              <a:defRPr sz="1400">
                <a:solidFill>
                  <a:schemeClr val="tx2"/>
                </a:solidFill>
              </a:defRPr>
            </a:lvl2pPr>
            <a:lvl3pPr marL="6350" indent="0" algn="ctr">
              <a:spcAft>
                <a:spcPts val="500"/>
              </a:spcAft>
              <a:buNone/>
              <a:tabLst/>
              <a:defRPr sz="1400">
                <a:solidFill>
                  <a:schemeClr val="tx2"/>
                </a:solidFill>
              </a:defRPr>
            </a:lvl3pPr>
            <a:lvl4pPr marL="6350" indent="0" algn="ctr">
              <a:spcAft>
                <a:spcPts val="1200"/>
              </a:spcAft>
              <a:buNone/>
              <a:tabLst/>
              <a:defRPr sz="1400">
                <a:solidFill>
                  <a:schemeClr val="tx2"/>
                </a:solidFill>
              </a:defRPr>
            </a:lvl4pPr>
            <a:lvl5pPr marL="6350" indent="0" algn="ctr">
              <a:buNone/>
              <a:tabLst/>
              <a:defRPr sz="1400">
                <a:solidFill>
                  <a:schemeClr val="tx2"/>
                </a:solidFill>
              </a:defRPr>
            </a:lvl5pPr>
          </a:lstStyle>
          <a:p>
            <a:pPr lvl="0"/>
            <a:r>
              <a:rPr lang="en-US" dirty="0"/>
              <a:t>Name</a:t>
            </a:r>
          </a:p>
          <a:p>
            <a:pPr lvl="1"/>
            <a:r>
              <a:rPr lang="en-US" dirty="0"/>
              <a:t>Title</a:t>
            </a:r>
          </a:p>
          <a:p>
            <a:pPr lvl="2"/>
            <a:r>
              <a:rPr lang="en-US" dirty="0"/>
              <a:t>Phone</a:t>
            </a:r>
          </a:p>
          <a:p>
            <a:pPr lvl="3"/>
            <a:r>
              <a:rPr lang="en-US" dirty="0"/>
              <a:t>Email</a:t>
            </a:r>
          </a:p>
          <a:p>
            <a:pPr lvl="4"/>
            <a:r>
              <a:rPr lang="en-US" dirty="0"/>
              <a:t>Other</a:t>
            </a:r>
          </a:p>
        </p:txBody>
      </p:sp>
      <p:sp>
        <p:nvSpPr>
          <p:cNvPr id="12" name="TextBox 11">
            <a:extLst>
              <a:ext uri="{FF2B5EF4-FFF2-40B4-BE49-F238E27FC236}">
                <a16:creationId xmlns:a16="http://schemas.microsoft.com/office/drawing/2014/main" id="{DADE906A-5E60-207E-603C-FF11D6D2C61C}"/>
              </a:ext>
            </a:extLst>
          </p:cNvPr>
          <p:cNvSpPr txBox="1"/>
          <p:nvPr userDrawn="1"/>
        </p:nvSpPr>
        <p:spPr>
          <a:xfrm>
            <a:off x="914400" y="6400800"/>
            <a:ext cx="5181600" cy="228600"/>
          </a:xfrm>
          <a:prstGeom prst="rect">
            <a:avLst/>
          </a:prstGeom>
          <a:noFill/>
        </p:spPr>
        <p:txBody>
          <a:bodyPr wrap="square" lIns="0" tIns="0" rIns="0" bIns="0" anchor="b" anchorCtr="0">
            <a:noAutofit/>
          </a:bodyPr>
          <a:lstStyle/>
          <a:p>
            <a:pPr>
              <a:lnSpc>
                <a:spcPct val="150000"/>
              </a:lnSpc>
            </a:pPr>
            <a:r>
              <a:rPr lang="en-US" altLang="en-US" sz="900" dirty="0">
                <a:solidFill>
                  <a:schemeClr val="bg2">
                    <a:lumMod val="75000"/>
                  </a:schemeClr>
                </a:solidFill>
                <a:latin typeface="Arial" pitchFamily="34" charset="0"/>
                <a:cs typeface="Arial" pitchFamily="34" charset="0"/>
              </a:rPr>
              <a:t>https://www.dmas.virginia.gov/for-providers/benefits-services-for-providers/school-based-services/</a:t>
            </a:r>
            <a:endParaRPr lang="en-US" altLang="en-US" sz="900" i="1" dirty="0">
              <a:solidFill>
                <a:schemeClr val="bg2">
                  <a:lumMod val="75000"/>
                </a:schemeClr>
              </a:solidFill>
              <a:latin typeface="Arial" pitchFamily="34" charset="0"/>
              <a:cs typeface="Arial" pitchFamily="34" charset="0"/>
            </a:endParaRPr>
          </a:p>
        </p:txBody>
      </p:sp>
      <p:sp>
        <p:nvSpPr>
          <p:cNvPr id="6" name="Slide Number Placeholder 5">
            <a:extLst>
              <a:ext uri="{FF2B5EF4-FFF2-40B4-BE49-F238E27FC236}">
                <a16:creationId xmlns:a16="http://schemas.microsoft.com/office/drawing/2014/main" id="{F93654EE-C7E7-92ED-006D-F016A2E1A70C}"/>
              </a:ext>
            </a:extLst>
          </p:cNvPr>
          <p:cNvSpPr>
            <a:spLocks noGrp="1"/>
          </p:cNvSpPr>
          <p:nvPr userDrawn="1">
            <p:ph type="sldNum" sz="quarter" idx="12"/>
          </p:nvPr>
        </p:nvSpPr>
        <p:spPr>
          <a:xfrm>
            <a:off x="11277600" y="6411749"/>
            <a:ext cx="457200" cy="217651"/>
          </a:xfrm>
          <a:prstGeom prst="rect">
            <a:avLst/>
          </a:prstGeom>
        </p:spPr>
        <p:txBody>
          <a:bodyPr/>
          <a:lstStyle>
            <a:lvl1pPr>
              <a:defRPr sz="900">
                <a:solidFill>
                  <a:schemeClr val="bg2">
                    <a:lumMod val="75000"/>
                  </a:schemeClr>
                </a:solidFill>
              </a:defRPr>
            </a:lvl1pPr>
          </a:lstStyle>
          <a:p>
            <a:fld id="{369026CA-FCD3-9147-8CC6-4862EFF526B8}" type="slidenum">
              <a:rPr lang="en-US" smtClean="0"/>
              <a:pPr/>
              <a:t>‹#›</a:t>
            </a:fld>
            <a:endParaRPr lang="en-US" dirty="0"/>
          </a:p>
        </p:txBody>
      </p:sp>
    </p:spTree>
    <p:extLst>
      <p:ext uri="{BB962C8B-B14F-4D97-AF65-F5344CB8AC3E}">
        <p14:creationId xmlns:p14="http://schemas.microsoft.com/office/powerpoint/2010/main" val="680675426"/>
      </p:ext>
    </p:extLst>
  </p:cSld>
  <p:clrMapOvr>
    <a:masterClrMapping/>
  </p:clrMapOvr>
  <p:extLst>
    <p:ext uri="{DCECCB84-F9BA-43D5-87BE-67443E8EF086}">
      <p15:sldGuideLst xmlns:p15="http://schemas.microsoft.com/office/powerpoint/2012/main">
        <p15:guide id="2" pos="3840">
          <p15:clr>
            <a:srgbClr val="FBAE40"/>
          </p15:clr>
        </p15:guide>
        <p15:guide id="3" orient="horz" pos="1296">
          <p15:clr>
            <a:srgbClr val="FBAE40"/>
          </p15:clr>
        </p15:guide>
        <p15:guide id="4" pos="2688" userDrawn="1">
          <p15:clr>
            <a:srgbClr val="FBAE40"/>
          </p15:clr>
        </p15:guide>
        <p15:guide id="5" pos="4992"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act Info_Dk.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13A94-755A-29E1-4409-FC23026E41AB}"/>
              </a:ext>
            </a:extLst>
          </p:cNvPr>
          <p:cNvSpPr>
            <a:spLocks noGrp="1"/>
          </p:cNvSpPr>
          <p:nvPr userDrawn="1">
            <p:ph type="title"/>
          </p:nvPr>
        </p:nvSpPr>
        <p:spPr>
          <a:xfrm>
            <a:off x="914399" y="457201"/>
            <a:ext cx="8503921" cy="665514"/>
          </a:xfrm>
        </p:spPr>
        <p:txBody>
          <a:bodyPr/>
          <a:lstStyle>
            <a:lvl1pPr>
              <a:defRPr/>
            </a:lvl1pPr>
          </a:lstStyle>
          <a:p>
            <a:r>
              <a:rPr lang="en-US"/>
              <a:t>Click to edit Master title style</a:t>
            </a:r>
            <a:endParaRPr lang="en-US" dirty="0"/>
          </a:p>
        </p:txBody>
      </p:sp>
      <p:pic>
        <p:nvPicPr>
          <p:cNvPr id="7" name="Picture 12" descr="ForHealth Consulting at UMass Chan Medical School">
            <a:extLst>
              <a:ext uri="{FF2B5EF4-FFF2-40B4-BE49-F238E27FC236}">
                <a16:creationId xmlns:a16="http://schemas.microsoft.com/office/drawing/2014/main" id="{B02D81C5-55D3-CE1C-30AD-F56ACDA71EDA}"/>
              </a:ext>
              <a:ext uri="{C183D7F6-B498-43B3-948B-1728B52AA6E4}">
                <adec:decorative xmlns:adec="http://schemas.microsoft.com/office/drawing/2017/decorative" val="0"/>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9573757" y="429329"/>
            <a:ext cx="2212840" cy="442568"/>
          </a:xfrm>
          <a:prstGeom prst="rect">
            <a:avLst/>
          </a:prstGeom>
        </p:spPr>
      </p:pic>
      <p:sp>
        <p:nvSpPr>
          <p:cNvPr id="3" name="Content Placeholder 39">
            <a:extLst>
              <a:ext uri="{FF2B5EF4-FFF2-40B4-BE49-F238E27FC236}">
                <a16:creationId xmlns:a16="http://schemas.microsoft.com/office/drawing/2014/main" id="{0E9B9229-DC79-DE18-F6E5-62F5A8538571}"/>
              </a:ext>
              <a:ext uri="{C183D7F6-B498-43B3-948B-1728B52AA6E4}">
                <adec:decorative xmlns:adec="http://schemas.microsoft.com/office/drawing/2017/decorative" val="1"/>
              </a:ext>
            </a:extLst>
          </p:cNvPr>
          <p:cNvSpPr txBox="1">
            <a:spLocks/>
          </p:cNvSpPr>
          <p:nvPr userDrawn="1"/>
        </p:nvSpPr>
        <p:spPr>
          <a:xfrm>
            <a:off x="0" y="1371604"/>
            <a:ext cx="12192000" cy="5029195"/>
          </a:xfrm>
          <a:prstGeom prst="rect">
            <a:avLst/>
          </a:prstGeom>
          <a:solidFill>
            <a:schemeClr val="tx2"/>
          </a:solidFill>
        </p:spPr>
        <p:txBody>
          <a:bodyPr vert="horz" lIns="457200" tIns="393192" rIns="45720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p:txBody>
      </p:sp>
      <p:sp>
        <p:nvSpPr>
          <p:cNvPr id="21" name="Content Placeholder 21">
            <a:extLst>
              <a:ext uri="{FF2B5EF4-FFF2-40B4-BE49-F238E27FC236}">
                <a16:creationId xmlns:a16="http://schemas.microsoft.com/office/drawing/2014/main" id="{F4F38E0E-7900-C474-267F-1E630EC92592}"/>
              </a:ext>
            </a:extLst>
          </p:cNvPr>
          <p:cNvSpPr>
            <a:spLocks noGrp="1"/>
          </p:cNvSpPr>
          <p:nvPr userDrawn="1">
            <p:ph sz="quarter" idx="20" hasCustomPrompt="1"/>
          </p:nvPr>
        </p:nvSpPr>
        <p:spPr>
          <a:xfrm>
            <a:off x="920795" y="2285997"/>
            <a:ext cx="3364767" cy="3771903"/>
          </a:xfrm>
        </p:spPr>
        <p:txBody>
          <a:bodyPr/>
          <a:lstStyle>
            <a:lvl1pPr marL="0" indent="0" algn="ctr">
              <a:spcAft>
                <a:spcPts val="500"/>
              </a:spcAft>
              <a:buNone/>
              <a:defRPr sz="2000">
                <a:solidFill>
                  <a:schemeClr val="bg1"/>
                </a:solidFill>
                <a:latin typeface="Georgia" panose="02040502050405020303" pitchFamily="18" charset="0"/>
              </a:defRPr>
            </a:lvl1pPr>
            <a:lvl2pPr marL="6350" indent="0" algn="ctr">
              <a:spcAft>
                <a:spcPts val="1200"/>
              </a:spcAft>
              <a:buNone/>
              <a:tabLst/>
              <a:defRPr sz="1400">
                <a:solidFill>
                  <a:schemeClr val="bg1"/>
                </a:solidFill>
              </a:defRPr>
            </a:lvl2pPr>
            <a:lvl3pPr marL="6350" indent="0" algn="ctr">
              <a:spcAft>
                <a:spcPts val="500"/>
              </a:spcAft>
              <a:buNone/>
              <a:tabLst/>
              <a:defRPr sz="1400">
                <a:solidFill>
                  <a:schemeClr val="bg1"/>
                </a:solidFill>
              </a:defRPr>
            </a:lvl3pPr>
            <a:lvl4pPr marL="6350" indent="0" algn="ctr">
              <a:spcAft>
                <a:spcPts val="1200"/>
              </a:spcAft>
              <a:buNone/>
              <a:tabLst/>
              <a:defRPr sz="1400">
                <a:solidFill>
                  <a:schemeClr val="bg1"/>
                </a:solidFill>
              </a:defRPr>
            </a:lvl4pPr>
            <a:lvl5pPr marL="6350" indent="0" algn="ctr">
              <a:buNone/>
              <a:tabLst/>
              <a:defRPr sz="1400">
                <a:solidFill>
                  <a:schemeClr val="bg1"/>
                </a:solidFill>
              </a:defRPr>
            </a:lvl5pPr>
          </a:lstStyle>
          <a:p>
            <a:pPr lvl="0"/>
            <a:r>
              <a:rPr lang="en-US" dirty="0"/>
              <a:t>Name</a:t>
            </a:r>
          </a:p>
          <a:p>
            <a:pPr lvl="1"/>
            <a:r>
              <a:rPr lang="en-US" dirty="0"/>
              <a:t>Title</a:t>
            </a:r>
          </a:p>
          <a:p>
            <a:pPr lvl="2"/>
            <a:r>
              <a:rPr lang="en-US" dirty="0"/>
              <a:t>Phone</a:t>
            </a:r>
          </a:p>
          <a:p>
            <a:pPr lvl="3"/>
            <a:r>
              <a:rPr lang="en-US" dirty="0"/>
              <a:t>Email</a:t>
            </a:r>
          </a:p>
          <a:p>
            <a:pPr lvl="4"/>
            <a:r>
              <a:rPr lang="en-US" dirty="0"/>
              <a:t>Other</a:t>
            </a:r>
          </a:p>
        </p:txBody>
      </p:sp>
      <p:sp>
        <p:nvSpPr>
          <p:cNvPr id="19" name="Content Placeholder 21">
            <a:extLst>
              <a:ext uri="{FF2B5EF4-FFF2-40B4-BE49-F238E27FC236}">
                <a16:creationId xmlns:a16="http://schemas.microsoft.com/office/drawing/2014/main" id="{5771A5CA-A565-ED2B-896E-1ABACBAAEDDC}"/>
              </a:ext>
            </a:extLst>
          </p:cNvPr>
          <p:cNvSpPr>
            <a:spLocks noGrp="1"/>
          </p:cNvSpPr>
          <p:nvPr userDrawn="1">
            <p:ph sz="quarter" idx="18" hasCustomPrompt="1"/>
          </p:nvPr>
        </p:nvSpPr>
        <p:spPr>
          <a:xfrm>
            <a:off x="4567599" y="2285997"/>
            <a:ext cx="3062914" cy="3771903"/>
          </a:xfrm>
        </p:spPr>
        <p:txBody>
          <a:bodyPr/>
          <a:lstStyle>
            <a:lvl1pPr marL="0" indent="0" algn="ctr">
              <a:spcAft>
                <a:spcPts val="500"/>
              </a:spcAft>
              <a:buNone/>
              <a:defRPr sz="2000">
                <a:solidFill>
                  <a:schemeClr val="bg1"/>
                </a:solidFill>
                <a:latin typeface="Georgia" panose="02040502050405020303" pitchFamily="18" charset="0"/>
              </a:defRPr>
            </a:lvl1pPr>
            <a:lvl2pPr marL="6350" indent="0" algn="ctr">
              <a:spcAft>
                <a:spcPts val="1200"/>
              </a:spcAft>
              <a:buNone/>
              <a:tabLst/>
              <a:defRPr sz="1400">
                <a:solidFill>
                  <a:schemeClr val="bg1"/>
                </a:solidFill>
              </a:defRPr>
            </a:lvl2pPr>
            <a:lvl3pPr marL="6350" indent="0" algn="ctr">
              <a:spcAft>
                <a:spcPts val="500"/>
              </a:spcAft>
              <a:buNone/>
              <a:tabLst/>
              <a:defRPr sz="1400">
                <a:solidFill>
                  <a:schemeClr val="bg1"/>
                </a:solidFill>
              </a:defRPr>
            </a:lvl3pPr>
            <a:lvl4pPr marL="6350" indent="0" algn="ctr">
              <a:spcAft>
                <a:spcPts val="1200"/>
              </a:spcAft>
              <a:buNone/>
              <a:tabLst/>
              <a:defRPr sz="1400">
                <a:solidFill>
                  <a:schemeClr val="bg1"/>
                </a:solidFill>
              </a:defRPr>
            </a:lvl4pPr>
            <a:lvl5pPr marL="6350" indent="0" algn="ctr">
              <a:buNone/>
              <a:tabLst/>
              <a:defRPr sz="1400">
                <a:solidFill>
                  <a:schemeClr val="bg1"/>
                </a:solidFill>
              </a:defRPr>
            </a:lvl5pPr>
          </a:lstStyle>
          <a:p>
            <a:pPr lvl="0"/>
            <a:r>
              <a:rPr lang="en-US" dirty="0"/>
              <a:t>Name</a:t>
            </a:r>
          </a:p>
          <a:p>
            <a:pPr lvl="1"/>
            <a:r>
              <a:rPr lang="en-US" dirty="0"/>
              <a:t>Title</a:t>
            </a:r>
          </a:p>
          <a:p>
            <a:pPr lvl="2"/>
            <a:r>
              <a:rPr lang="en-US" dirty="0"/>
              <a:t>Phone</a:t>
            </a:r>
          </a:p>
          <a:p>
            <a:pPr lvl="3"/>
            <a:r>
              <a:rPr lang="en-US" dirty="0"/>
              <a:t>Email</a:t>
            </a:r>
          </a:p>
          <a:p>
            <a:pPr lvl="4"/>
            <a:r>
              <a:rPr lang="en-US" dirty="0"/>
              <a:t>Other</a:t>
            </a:r>
          </a:p>
        </p:txBody>
      </p:sp>
      <p:sp>
        <p:nvSpPr>
          <p:cNvPr id="20" name="Content Placeholder 21">
            <a:extLst>
              <a:ext uri="{FF2B5EF4-FFF2-40B4-BE49-F238E27FC236}">
                <a16:creationId xmlns:a16="http://schemas.microsoft.com/office/drawing/2014/main" id="{BB8C8E6E-6302-5049-2CAF-6475B0C3BE93}"/>
              </a:ext>
            </a:extLst>
          </p:cNvPr>
          <p:cNvSpPr>
            <a:spLocks noGrp="1"/>
          </p:cNvSpPr>
          <p:nvPr userDrawn="1">
            <p:ph sz="quarter" idx="19" hasCustomPrompt="1"/>
          </p:nvPr>
        </p:nvSpPr>
        <p:spPr>
          <a:xfrm>
            <a:off x="7903993" y="2285997"/>
            <a:ext cx="3375733" cy="3771903"/>
          </a:xfrm>
        </p:spPr>
        <p:txBody>
          <a:bodyPr/>
          <a:lstStyle>
            <a:lvl1pPr marL="0" indent="0" algn="ctr">
              <a:spcAft>
                <a:spcPts val="500"/>
              </a:spcAft>
              <a:buNone/>
              <a:defRPr sz="2000">
                <a:solidFill>
                  <a:schemeClr val="bg1"/>
                </a:solidFill>
                <a:latin typeface="Georgia" panose="02040502050405020303" pitchFamily="18" charset="0"/>
              </a:defRPr>
            </a:lvl1pPr>
            <a:lvl2pPr marL="6350" indent="0" algn="ctr">
              <a:spcAft>
                <a:spcPts val="1200"/>
              </a:spcAft>
              <a:buNone/>
              <a:tabLst/>
              <a:defRPr sz="1400">
                <a:solidFill>
                  <a:schemeClr val="bg1"/>
                </a:solidFill>
              </a:defRPr>
            </a:lvl2pPr>
            <a:lvl3pPr marL="6350" indent="0" algn="ctr">
              <a:spcAft>
                <a:spcPts val="500"/>
              </a:spcAft>
              <a:buNone/>
              <a:tabLst/>
              <a:defRPr sz="1400">
                <a:solidFill>
                  <a:schemeClr val="bg1"/>
                </a:solidFill>
              </a:defRPr>
            </a:lvl3pPr>
            <a:lvl4pPr marL="6350" indent="0" algn="ctr">
              <a:spcAft>
                <a:spcPts val="1200"/>
              </a:spcAft>
              <a:buNone/>
              <a:tabLst/>
              <a:defRPr sz="1400">
                <a:solidFill>
                  <a:schemeClr val="bg1"/>
                </a:solidFill>
              </a:defRPr>
            </a:lvl4pPr>
            <a:lvl5pPr marL="6350" indent="0" algn="ctr">
              <a:buNone/>
              <a:tabLst/>
              <a:defRPr sz="1400">
                <a:solidFill>
                  <a:schemeClr val="bg1"/>
                </a:solidFill>
              </a:defRPr>
            </a:lvl5pPr>
          </a:lstStyle>
          <a:p>
            <a:pPr lvl="0"/>
            <a:r>
              <a:rPr lang="en-US" dirty="0"/>
              <a:t>Name</a:t>
            </a:r>
          </a:p>
          <a:p>
            <a:pPr lvl="1"/>
            <a:r>
              <a:rPr lang="en-US" dirty="0"/>
              <a:t>Title</a:t>
            </a:r>
          </a:p>
          <a:p>
            <a:pPr lvl="2"/>
            <a:r>
              <a:rPr lang="en-US" dirty="0"/>
              <a:t>Phone</a:t>
            </a:r>
          </a:p>
          <a:p>
            <a:pPr lvl="3"/>
            <a:r>
              <a:rPr lang="en-US" dirty="0"/>
              <a:t>Email</a:t>
            </a:r>
          </a:p>
          <a:p>
            <a:pPr lvl="4"/>
            <a:r>
              <a:rPr lang="en-US" dirty="0"/>
              <a:t>Other</a:t>
            </a:r>
          </a:p>
        </p:txBody>
      </p:sp>
      <p:sp>
        <p:nvSpPr>
          <p:cNvPr id="12" name="TextBox 11">
            <a:extLst>
              <a:ext uri="{FF2B5EF4-FFF2-40B4-BE49-F238E27FC236}">
                <a16:creationId xmlns:a16="http://schemas.microsoft.com/office/drawing/2014/main" id="{DADE906A-5E60-207E-603C-FF11D6D2C61C}"/>
              </a:ext>
            </a:extLst>
          </p:cNvPr>
          <p:cNvSpPr txBox="1"/>
          <p:nvPr userDrawn="1"/>
        </p:nvSpPr>
        <p:spPr>
          <a:xfrm>
            <a:off x="914400" y="6400800"/>
            <a:ext cx="5181600" cy="228600"/>
          </a:xfrm>
          <a:prstGeom prst="rect">
            <a:avLst/>
          </a:prstGeom>
          <a:noFill/>
        </p:spPr>
        <p:txBody>
          <a:bodyPr wrap="square" lIns="0" tIns="0" rIns="0" bIns="0" anchor="b" anchorCtr="0">
            <a:noAutofit/>
          </a:bodyPr>
          <a:lstStyle/>
          <a:p>
            <a:pPr>
              <a:lnSpc>
                <a:spcPct val="150000"/>
              </a:lnSpc>
            </a:pPr>
            <a:r>
              <a:rPr lang="en-US" altLang="en-US" sz="900" dirty="0">
                <a:solidFill>
                  <a:schemeClr val="bg2">
                    <a:lumMod val="75000"/>
                  </a:schemeClr>
                </a:solidFill>
                <a:latin typeface="Arial" pitchFamily="34" charset="0"/>
                <a:cs typeface="Arial" pitchFamily="34" charset="0"/>
              </a:rPr>
              <a:t>https://www.dmas.virginia.gov/for-providers/benefits-services-for-providers/school-based-services/</a:t>
            </a:r>
            <a:endParaRPr lang="en-US" altLang="en-US" sz="900" i="1" dirty="0">
              <a:solidFill>
                <a:schemeClr val="bg2">
                  <a:lumMod val="75000"/>
                </a:schemeClr>
              </a:solidFill>
              <a:latin typeface="Arial" pitchFamily="34" charset="0"/>
              <a:cs typeface="Arial" pitchFamily="34" charset="0"/>
            </a:endParaRPr>
          </a:p>
        </p:txBody>
      </p:sp>
      <p:sp>
        <p:nvSpPr>
          <p:cNvPr id="6" name="Slide Number Placeholder 5">
            <a:extLst>
              <a:ext uri="{FF2B5EF4-FFF2-40B4-BE49-F238E27FC236}">
                <a16:creationId xmlns:a16="http://schemas.microsoft.com/office/drawing/2014/main" id="{F93654EE-C7E7-92ED-006D-F016A2E1A70C}"/>
              </a:ext>
            </a:extLst>
          </p:cNvPr>
          <p:cNvSpPr>
            <a:spLocks noGrp="1"/>
          </p:cNvSpPr>
          <p:nvPr userDrawn="1">
            <p:ph type="sldNum" sz="quarter" idx="12"/>
          </p:nvPr>
        </p:nvSpPr>
        <p:spPr>
          <a:xfrm>
            <a:off x="11277600" y="6411749"/>
            <a:ext cx="457200" cy="217651"/>
          </a:xfrm>
          <a:prstGeom prst="rect">
            <a:avLst/>
          </a:prstGeom>
        </p:spPr>
        <p:txBody>
          <a:bodyPr/>
          <a:lstStyle>
            <a:lvl1pPr>
              <a:defRPr sz="900"/>
            </a:lvl1pPr>
          </a:lstStyle>
          <a:p>
            <a:fld id="{369026CA-FCD3-9147-8CC6-4862EFF526B8}" type="slidenum">
              <a:rPr lang="en-US" smtClean="0"/>
              <a:pPr/>
              <a:t>‹#›</a:t>
            </a:fld>
            <a:endParaRPr lang="en-US" dirty="0"/>
          </a:p>
        </p:txBody>
      </p:sp>
    </p:spTree>
    <p:extLst>
      <p:ext uri="{BB962C8B-B14F-4D97-AF65-F5344CB8AC3E}">
        <p14:creationId xmlns:p14="http://schemas.microsoft.com/office/powerpoint/2010/main" val="3681195645"/>
      </p:ext>
    </p:extLst>
  </p:cSld>
  <p:clrMapOvr>
    <a:masterClrMapping/>
  </p:clrMapOvr>
  <p:extLst>
    <p:ext uri="{DCECCB84-F9BA-43D5-87BE-67443E8EF086}">
      <p15:sldGuideLst xmlns:p15="http://schemas.microsoft.com/office/powerpoint/2012/main">
        <p15:guide id="2" pos="3840">
          <p15:clr>
            <a:srgbClr val="FBAE40"/>
          </p15:clr>
        </p15:guide>
        <p15:guide id="3" orient="horz" pos="1152">
          <p15:clr>
            <a:srgbClr val="FBAE40"/>
          </p15:clr>
        </p15:guide>
        <p15:guide id="4" pos="4992" userDrawn="1">
          <p15:clr>
            <a:srgbClr val="FBAE40"/>
          </p15:clr>
        </p15:guide>
        <p15:guide id="5" pos="2688"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hank You Slid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13A94-755A-29E1-4409-FC23026E41AB}"/>
              </a:ext>
            </a:extLst>
          </p:cNvPr>
          <p:cNvSpPr>
            <a:spLocks noGrp="1"/>
          </p:cNvSpPr>
          <p:nvPr userDrawn="1">
            <p:ph type="title" hasCustomPrompt="1"/>
          </p:nvPr>
        </p:nvSpPr>
        <p:spPr>
          <a:xfrm>
            <a:off x="914399" y="2638077"/>
            <a:ext cx="10363201" cy="665514"/>
          </a:xfrm>
        </p:spPr>
        <p:txBody>
          <a:bodyPr/>
          <a:lstStyle>
            <a:lvl1pPr algn="ctr">
              <a:defRPr sz="5200">
                <a:solidFill>
                  <a:schemeClr val="bg1"/>
                </a:solidFill>
              </a:defRPr>
            </a:lvl1pPr>
          </a:lstStyle>
          <a:p>
            <a:r>
              <a:rPr lang="en-US" dirty="0"/>
              <a:t>Thank You</a:t>
            </a:r>
          </a:p>
        </p:txBody>
      </p:sp>
      <p:pic>
        <p:nvPicPr>
          <p:cNvPr id="8" name="Picture 12" descr="ForHealth Consulting at UMass Chan Medical School">
            <a:extLst>
              <a:ext uri="{FF2B5EF4-FFF2-40B4-BE49-F238E27FC236}">
                <a16:creationId xmlns:a16="http://schemas.microsoft.com/office/drawing/2014/main" id="{6BC75207-F7B9-98E4-32E8-4557226D339B}"/>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4610099" y="5523643"/>
            <a:ext cx="2971800" cy="594359"/>
          </a:xfrm>
          <a:prstGeom prst="rect">
            <a:avLst/>
          </a:prstGeom>
        </p:spPr>
      </p:pic>
    </p:spTree>
    <p:extLst>
      <p:ext uri="{BB962C8B-B14F-4D97-AF65-F5344CB8AC3E}">
        <p14:creationId xmlns:p14="http://schemas.microsoft.com/office/powerpoint/2010/main" val="3044230323"/>
      </p:ext>
    </p:extLst>
  </p:cSld>
  <p:clrMapOvr>
    <a:masterClrMapping/>
  </p:clrMapOvr>
  <p:extLst>
    <p:ext uri="{DCECCB84-F9BA-43D5-87BE-67443E8EF086}">
      <p15:sldGuideLst xmlns:p15="http://schemas.microsoft.com/office/powerpoint/2012/main">
        <p15:guide id="2" pos="3840">
          <p15:clr>
            <a:srgbClr val="FBAE40"/>
          </p15:clr>
        </p15:guide>
        <p15:guide id="3" orient="horz" pos="1296">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hank You Slide">
    <p:bg>
      <p:bgPr>
        <a:solidFill>
          <a:schemeClr val="tx2"/>
        </a:solidFill>
        <a:effectLst/>
      </p:bgPr>
    </p:bg>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C27A9DD5-3351-3778-EB31-4729533CFBB6}"/>
              </a:ext>
              <a:ext uri="{C183D7F6-B498-43B3-948B-1728B52AA6E4}">
                <adec:decorative xmlns:adec="http://schemas.microsoft.com/office/drawing/2017/decorative" val="1"/>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l="44543" t="16716" r="751" b="43461"/>
          <a:stretch/>
        </p:blipFill>
        <p:spPr>
          <a:xfrm>
            <a:off x="1" y="1"/>
            <a:ext cx="12192000" cy="6858000"/>
          </a:xfrm>
          <a:prstGeom prst="rect">
            <a:avLst/>
          </a:prstGeom>
        </p:spPr>
      </p:pic>
      <p:sp>
        <p:nvSpPr>
          <p:cNvPr id="2" name="Title 1">
            <a:extLst>
              <a:ext uri="{FF2B5EF4-FFF2-40B4-BE49-F238E27FC236}">
                <a16:creationId xmlns:a16="http://schemas.microsoft.com/office/drawing/2014/main" id="{27B13A94-755A-29E1-4409-FC23026E41AB}"/>
              </a:ext>
            </a:extLst>
          </p:cNvPr>
          <p:cNvSpPr>
            <a:spLocks noGrp="1"/>
          </p:cNvSpPr>
          <p:nvPr userDrawn="1">
            <p:ph type="title"/>
          </p:nvPr>
        </p:nvSpPr>
        <p:spPr>
          <a:xfrm>
            <a:off x="914399" y="2374022"/>
            <a:ext cx="10363201" cy="665514"/>
          </a:xfrm>
        </p:spPr>
        <p:txBody>
          <a:bodyPr/>
          <a:lstStyle>
            <a:lvl1pPr algn="ctr">
              <a:defRPr sz="5200">
                <a:solidFill>
                  <a:schemeClr val="bg1"/>
                </a:solidFill>
              </a:defRPr>
            </a:lvl1pPr>
          </a:lstStyle>
          <a:p>
            <a:r>
              <a:rPr lang="en-US"/>
              <a:t>Click to edit Master title style</a:t>
            </a:r>
            <a:endParaRPr lang="en-US" dirty="0"/>
          </a:p>
        </p:txBody>
      </p:sp>
      <p:pic>
        <p:nvPicPr>
          <p:cNvPr id="10" name="Picture 12">
            <a:extLst>
              <a:ext uri="{FF2B5EF4-FFF2-40B4-BE49-F238E27FC236}">
                <a16:creationId xmlns:a16="http://schemas.microsoft.com/office/drawing/2014/main" id="{8E5E4E53-EC9D-A581-D894-8EE2984BF547}"/>
              </a:ext>
              <a:ext uri="{C183D7F6-B498-43B3-948B-1728B52AA6E4}">
                <adec:decorative xmlns:adec="http://schemas.microsoft.com/office/drawing/2017/decorative" val="1"/>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9573753" y="427200"/>
            <a:ext cx="2212848" cy="442568"/>
          </a:xfrm>
          <a:prstGeom prst="rect">
            <a:avLst/>
          </a:prstGeom>
        </p:spPr>
      </p:pic>
    </p:spTree>
    <p:extLst>
      <p:ext uri="{BB962C8B-B14F-4D97-AF65-F5344CB8AC3E}">
        <p14:creationId xmlns:p14="http://schemas.microsoft.com/office/powerpoint/2010/main" val="1500845202"/>
      </p:ext>
    </p:extLst>
  </p:cSld>
  <p:clrMapOvr>
    <a:masterClrMapping/>
  </p:clrMapOvr>
  <p:extLst>
    <p:ext uri="{DCECCB84-F9BA-43D5-87BE-67443E8EF086}">
      <p15:sldGuideLst xmlns:p15="http://schemas.microsoft.com/office/powerpoint/2012/main">
        <p15:guide id="2" pos="3840">
          <p15:clr>
            <a:srgbClr val="FBAE40"/>
          </p15:clr>
        </p15:guide>
        <p15:guide id="3" orient="horz" pos="1296">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con Library">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B384CAC-762F-E5E0-D9A5-2D9F20AAD989}"/>
              </a:ext>
              <a:ext uri="{C183D7F6-B498-43B3-948B-1728B52AA6E4}">
                <adec:decorative xmlns:adec="http://schemas.microsoft.com/office/drawing/2017/decorative" val="1"/>
              </a:ext>
            </a:extLst>
          </p:cNvPr>
          <p:cNvSpPr/>
          <p:nvPr userDrawn="1"/>
        </p:nvSpPr>
        <p:spPr>
          <a:xfrm>
            <a:off x="0"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7B13A94-755A-29E1-4409-FC23026E41AB}"/>
              </a:ext>
            </a:extLst>
          </p:cNvPr>
          <p:cNvSpPr>
            <a:spLocks noGrp="1"/>
          </p:cNvSpPr>
          <p:nvPr userDrawn="1">
            <p:ph type="title" hasCustomPrompt="1"/>
          </p:nvPr>
        </p:nvSpPr>
        <p:spPr>
          <a:xfrm>
            <a:off x="914399" y="457201"/>
            <a:ext cx="8503921" cy="665514"/>
          </a:xfrm>
        </p:spPr>
        <p:txBody>
          <a:bodyPr/>
          <a:lstStyle>
            <a:lvl1pPr>
              <a:defRPr/>
            </a:lvl1pPr>
          </a:lstStyle>
          <a:p>
            <a:r>
              <a:rPr lang="en-US" dirty="0"/>
              <a:t>Icon Library</a:t>
            </a:r>
          </a:p>
        </p:txBody>
      </p:sp>
      <p:pic>
        <p:nvPicPr>
          <p:cNvPr id="7" name="Picture 12" descr="ForHealth Consulting at UMass Chan Medical School">
            <a:extLst>
              <a:ext uri="{FF2B5EF4-FFF2-40B4-BE49-F238E27FC236}">
                <a16:creationId xmlns:a16="http://schemas.microsoft.com/office/drawing/2014/main" id="{B02D81C5-55D3-CE1C-30AD-F56ACDA71EDA}"/>
              </a:ext>
              <a:ext uri="{C183D7F6-B498-43B3-948B-1728B52AA6E4}">
                <adec:decorative xmlns:adec="http://schemas.microsoft.com/office/drawing/2017/decorative" val="0"/>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9573757" y="429329"/>
            <a:ext cx="2212840" cy="442568"/>
          </a:xfrm>
          <a:prstGeom prst="rect">
            <a:avLst/>
          </a:prstGeom>
        </p:spPr>
      </p:pic>
      <p:sp>
        <p:nvSpPr>
          <p:cNvPr id="12" name="TextBox 11">
            <a:extLst>
              <a:ext uri="{FF2B5EF4-FFF2-40B4-BE49-F238E27FC236}">
                <a16:creationId xmlns:a16="http://schemas.microsoft.com/office/drawing/2014/main" id="{DADE906A-5E60-207E-603C-FF11D6D2C61C}"/>
              </a:ext>
            </a:extLst>
          </p:cNvPr>
          <p:cNvSpPr txBox="1"/>
          <p:nvPr userDrawn="1"/>
        </p:nvSpPr>
        <p:spPr>
          <a:xfrm>
            <a:off x="914400" y="6400800"/>
            <a:ext cx="5638800" cy="228600"/>
          </a:xfrm>
          <a:prstGeom prst="rect">
            <a:avLst/>
          </a:prstGeom>
          <a:noFill/>
        </p:spPr>
        <p:txBody>
          <a:bodyPr wrap="square" lIns="0" tIns="0" rIns="0" bIns="0" anchor="b" anchorCtr="0">
            <a:noAutofit/>
          </a:bodyPr>
          <a:lstStyle/>
          <a:p>
            <a:pPr>
              <a:lnSpc>
                <a:spcPct val="150000"/>
              </a:lnSpc>
            </a:pPr>
            <a:r>
              <a:rPr lang="en-US" altLang="en-US" sz="900" dirty="0">
                <a:solidFill>
                  <a:schemeClr val="bg2">
                    <a:lumMod val="75000"/>
                  </a:schemeClr>
                </a:solidFill>
                <a:latin typeface="Arial" pitchFamily="34" charset="0"/>
                <a:cs typeface="Arial" pitchFamily="34" charset="0"/>
              </a:rPr>
              <a:t>© 2023. </a:t>
            </a:r>
            <a:r>
              <a:rPr lang="en-US" altLang="en-US" sz="900" i="1" dirty="0">
                <a:solidFill>
                  <a:schemeClr val="bg2">
                    <a:lumMod val="75000"/>
                  </a:schemeClr>
                </a:solidFill>
                <a:latin typeface="Arial" pitchFamily="34" charset="0"/>
                <a:cs typeface="Arial" pitchFamily="34" charset="0"/>
              </a:rPr>
              <a:t>The consulting and operations division of UMass Chan Medical School. Confidential</a:t>
            </a:r>
          </a:p>
        </p:txBody>
      </p:sp>
      <p:sp>
        <p:nvSpPr>
          <p:cNvPr id="6" name="Slide Number Placeholder 5">
            <a:extLst>
              <a:ext uri="{FF2B5EF4-FFF2-40B4-BE49-F238E27FC236}">
                <a16:creationId xmlns:a16="http://schemas.microsoft.com/office/drawing/2014/main" id="{F93654EE-C7E7-92ED-006D-F016A2E1A70C}"/>
              </a:ext>
            </a:extLst>
          </p:cNvPr>
          <p:cNvSpPr>
            <a:spLocks noGrp="1"/>
          </p:cNvSpPr>
          <p:nvPr>
            <p:ph type="sldNum" sz="quarter" idx="12"/>
          </p:nvPr>
        </p:nvSpPr>
        <p:spPr>
          <a:xfrm>
            <a:off x="11277600" y="6411749"/>
            <a:ext cx="457200" cy="217651"/>
          </a:xfrm>
          <a:prstGeom prst="rect">
            <a:avLst/>
          </a:prstGeom>
        </p:spPr>
        <p:txBody>
          <a:bodyPr/>
          <a:lstStyle>
            <a:lvl1pPr>
              <a:defRPr sz="900"/>
            </a:lvl1pPr>
          </a:lstStyle>
          <a:p>
            <a:fld id="{369026CA-FCD3-9147-8CC6-4862EFF526B8}" type="slidenum">
              <a:rPr lang="en-US" smtClean="0"/>
              <a:pPr/>
              <a:t>‹#›</a:t>
            </a:fld>
            <a:endParaRPr lang="en-US" dirty="0"/>
          </a:p>
        </p:txBody>
      </p:sp>
      <p:grpSp>
        <p:nvGrpSpPr>
          <p:cNvPr id="8" name="Group 7">
            <a:extLst>
              <a:ext uri="{FF2B5EF4-FFF2-40B4-BE49-F238E27FC236}">
                <a16:creationId xmlns:a16="http://schemas.microsoft.com/office/drawing/2014/main" id="{BAA7007D-9982-EE88-ACAC-0C6B7E0A7949}"/>
              </a:ext>
              <a:ext uri="{C183D7F6-B498-43B3-948B-1728B52AA6E4}">
                <adec:decorative xmlns:adec="http://schemas.microsoft.com/office/drawing/2017/decorative" val="1"/>
              </a:ext>
            </a:extLst>
          </p:cNvPr>
          <p:cNvGrpSpPr/>
          <p:nvPr userDrawn="1"/>
        </p:nvGrpSpPr>
        <p:grpSpPr>
          <a:xfrm>
            <a:off x="854160" y="1775499"/>
            <a:ext cx="10492392" cy="4426822"/>
            <a:chOff x="854160" y="1775499"/>
            <a:chExt cx="10492392" cy="4426822"/>
          </a:xfrm>
        </p:grpSpPr>
        <p:sp>
          <p:nvSpPr>
            <p:cNvPr id="9" name="TextBox 8">
              <a:extLst>
                <a:ext uri="{FF2B5EF4-FFF2-40B4-BE49-F238E27FC236}">
                  <a16:creationId xmlns:a16="http://schemas.microsoft.com/office/drawing/2014/main" id="{D723897A-7C16-3B1F-8A0D-71DE073A937A}"/>
                </a:ext>
              </a:extLst>
            </p:cNvPr>
            <p:cNvSpPr txBox="1"/>
            <p:nvPr/>
          </p:nvSpPr>
          <p:spPr>
            <a:xfrm>
              <a:off x="854160" y="1775499"/>
              <a:ext cx="588336" cy="259514"/>
            </a:xfrm>
            <a:prstGeom prst="rect">
              <a:avLst/>
            </a:prstGeom>
            <a:noFill/>
          </p:spPr>
          <p:txBody>
            <a:bodyPr wrap="square" lIns="0" tIns="45720" rIns="0" bIns="0" rtlCol="0" anchor="t" anchorCtr="0">
              <a:noAutofit/>
            </a:bodyPr>
            <a:lstStyle/>
            <a:p>
              <a:pPr algn="ctr"/>
              <a:r>
                <a:rPr lang="en-US" sz="800" dirty="0"/>
                <a:t>Academic</a:t>
              </a:r>
            </a:p>
          </p:txBody>
        </p:sp>
        <p:sp>
          <p:nvSpPr>
            <p:cNvPr id="10" name="TextBox 9">
              <a:extLst>
                <a:ext uri="{FF2B5EF4-FFF2-40B4-BE49-F238E27FC236}">
                  <a16:creationId xmlns:a16="http://schemas.microsoft.com/office/drawing/2014/main" id="{F1474E27-9477-C668-3142-AC5F915DF3F2}"/>
                </a:ext>
              </a:extLst>
            </p:cNvPr>
            <p:cNvSpPr txBox="1"/>
            <p:nvPr/>
          </p:nvSpPr>
          <p:spPr>
            <a:xfrm>
              <a:off x="1631909" y="1775499"/>
              <a:ext cx="588336" cy="259514"/>
            </a:xfrm>
            <a:prstGeom prst="rect">
              <a:avLst/>
            </a:prstGeom>
            <a:noFill/>
          </p:spPr>
          <p:txBody>
            <a:bodyPr wrap="square" lIns="0" tIns="45720" rIns="0" bIns="0" rtlCol="0" anchor="t" anchorCtr="0">
              <a:noAutofit/>
            </a:bodyPr>
            <a:lstStyle/>
            <a:p>
              <a:pPr algn="ctr"/>
              <a:r>
                <a:rPr lang="en-US" sz="800" dirty="0"/>
                <a:t>Achieve</a:t>
              </a:r>
            </a:p>
          </p:txBody>
        </p:sp>
        <p:sp>
          <p:nvSpPr>
            <p:cNvPr id="11" name="TextBox 10">
              <a:extLst>
                <a:ext uri="{FF2B5EF4-FFF2-40B4-BE49-F238E27FC236}">
                  <a16:creationId xmlns:a16="http://schemas.microsoft.com/office/drawing/2014/main" id="{1819620F-F497-635A-F9CB-953906A6906B}"/>
                </a:ext>
              </a:extLst>
            </p:cNvPr>
            <p:cNvSpPr txBox="1"/>
            <p:nvPr/>
          </p:nvSpPr>
          <p:spPr>
            <a:xfrm>
              <a:off x="2483783" y="1775499"/>
              <a:ext cx="588336" cy="259514"/>
            </a:xfrm>
            <a:prstGeom prst="rect">
              <a:avLst/>
            </a:prstGeom>
            <a:noFill/>
          </p:spPr>
          <p:txBody>
            <a:bodyPr wrap="square" lIns="0" tIns="45720" rIns="0" bIns="0" rtlCol="0" anchor="t" anchorCtr="0">
              <a:noAutofit/>
            </a:bodyPr>
            <a:lstStyle/>
            <a:p>
              <a:pPr algn="ctr"/>
              <a:r>
                <a:rPr lang="en-US" sz="800" dirty="0"/>
                <a:t>Ambulance</a:t>
              </a:r>
            </a:p>
          </p:txBody>
        </p:sp>
        <p:sp>
          <p:nvSpPr>
            <p:cNvPr id="13" name="TextBox 12">
              <a:extLst>
                <a:ext uri="{FF2B5EF4-FFF2-40B4-BE49-F238E27FC236}">
                  <a16:creationId xmlns:a16="http://schemas.microsoft.com/office/drawing/2014/main" id="{8790434B-BFE0-8291-7CD8-B572EA75987C}"/>
                </a:ext>
              </a:extLst>
            </p:cNvPr>
            <p:cNvSpPr txBox="1"/>
            <p:nvPr/>
          </p:nvSpPr>
          <p:spPr>
            <a:xfrm>
              <a:off x="3303107" y="1775499"/>
              <a:ext cx="588336" cy="259514"/>
            </a:xfrm>
            <a:prstGeom prst="rect">
              <a:avLst/>
            </a:prstGeom>
            <a:noFill/>
          </p:spPr>
          <p:txBody>
            <a:bodyPr wrap="square" lIns="0" tIns="45720" rIns="0" bIns="0" rtlCol="0" anchor="t" anchorCtr="0">
              <a:noAutofit/>
            </a:bodyPr>
            <a:lstStyle/>
            <a:p>
              <a:pPr algn="ctr"/>
              <a:r>
                <a:rPr lang="en-US" sz="800" dirty="0"/>
                <a:t>Bar-Graph</a:t>
              </a:r>
            </a:p>
          </p:txBody>
        </p:sp>
        <p:sp>
          <p:nvSpPr>
            <p:cNvPr id="14" name="TextBox 13">
              <a:extLst>
                <a:ext uri="{FF2B5EF4-FFF2-40B4-BE49-F238E27FC236}">
                  <a16:creationId xmlns:a16="http://schemas.microsoft.com/office/drawing/2014/main" id="{3CE14617-D01A-0807-689F-3E9DEB85E6F9}"/>
                </a:ext>
              </a:extLst>
            </p:cNvPr>
            <p:cNvSpPr txBox="1"/>
            <p:nvPr/>
          </p:nvSpPr>
          <p:spPr>
            <a:xfrm>
              <a:off x="4136537" y="1775499"/>
              <a:ext cx="588336" cy="259514"/>
            </a:xfrm>
            <a:prstGeom prst="rect">
              <a:avLst/>
            </a:prstGeom>
            <a:noFill/>
          </p:spPr>
          <p:txBody>
            <a:bodyPr wrap="square" lIns="0" tIns="45720" rIns="0" bIns="0" rtlCol="0" anchor="t" anchorCtr="0">
              <a:noAutofit/>
            </a:bodyPr>
            <a:lstStyle/>
            <a:p>
              <a:pPr algn="ctr"/>
              <a:r>
                <a:rPr lang="en-US" sz="800" dirty="0"/>
                <a:t>Books</a:t>
              </a:r>
            </a:p>
          </p:txBody>
        </p:sp>
        <p:sp>
          <p:nvSpPr>
            <p:cNvPr id="15" name="TextBox 14">
              <a:extLst>
                <a:ext uri="{FF2B5EF4-FFF2-40B4-BE49-F238E27FC236}">
                  <a16:creationId xmlns:a16="http://schemas.microsoft.com/office/drawing/2014/main" id="{A00A1B8D-7938-138C-079B-4B3A4DDC6AA5}"/>
                </a:ext>
              </a:extLst>
            </p:cNvPr>
            <p:cNvSpPr txBox="1"/>
            <p:nvPr/>
          </p:nvSpPr>
          <p:spPr>
            <a:xfrm>
              <a:off x="4970319" y="1775499"/>
              <a:ext cx="588336" cy="259514"/>
            </a:xfrm>
            <a:prstGeom prst="rect">
              <a:avLst/>
            </a:prstGeom>
            <a:noFill/>
          </p:spPr>
          <p:txBody>
            <a:bodyPr wrap="square" lIns="0" tIns="45720" rIns="0" bIns="0" rtlCol="0" anchor="t" anchorCtr="0">
              <a:noAutofit/>
            </a:bodyPr>
            <a:lstStyle/>
            <a:p>
              <a:pPr algn="ctr"/>
              <a:r>
                <a:rPr lang="en-US" sz="800" dirty="0"/>
                <a:t>Building</a:t>
              </a:r>
            </a:p>
          </p:txBody>
        </p:sp>
        <p:sp>
          <p:nvSpPr>
            <p:cNvPr id="16" name="TextBox 15">
              <a:extLst>
                <a:ext uri="{FF2B5EF4-FFF2-40B4-BE49-F238E27FC236}">
                  <a16:creationId xmlns:a16="http://schemas.microsoft.com/office/drawing/2014/main" id="{512D7959-3695-B4D9-5099-BFB0A539D520}"/>
                </a:ext>
              </a:extLst>
            </p:cNvPr>
            <p:cNvSpPr txBox="1"/>
            <p:nvPr/>
          </p:nvSpPr>
          <p:spPr>
            <a:xfrm>
              <a:off x="5804109" y="1775499"/>
              <a:ext cx="588336" cy="259514"/>
            </a:xfrm>
            <a:prstGeom prst="rect">
              <a:avLst/>
            </a:prstGeom>
            <a:noFill/>
          </p:spPr>
          <p:txBody>
            <a:bodyPr wrap="square" lIns="0" tIns="45720" rIns="0" bIns="0" rtlCol="0" anchor="t" anchorCtr="0">
              <a:noAutofit/>
            </a:bodyPr>
            <a:lstStyle/>
            <a:p>
              <a:pPr algn="ctr"/>
              <a:r>
                <a:rPr lang="en-US" sz="800" dirty="0"/>
                <a:t>Bulb</a:t>
              </a:r>
            </a:p>
          </p:txBody>
        </p:sp>
        <p:sp>
          <p:nvSpPr>
            <p:cNvPr id="17" name="TextBox 16">
              <a:extLst>
                <a:ext uri="{FF2B5EF4-FFF2-40B4-BE49-F238E27FC236}">
                  <a16:creationId xmlns:a16="http://schemas.microsoft.com/office/drawing/2014/main" id="{34FDE3F0-7203-EEC1-D14D-4D89B4F244AD}"/>
                </a:ext>
              </a:extLst>
            </p:cNvPr>
            <p:cNvSpPr txBox="1"/>
            <p:nvPr/>
          </p:nvSpPr>
          <p:spPr>
            <a:xfrm>
              <a:off x="6605747" y="1775499"/>
              <a:ext cx="588336" cy="259514"/>
            </a:xfrm>
            <a:prstGeom prst="rect">
              <a:avLst/>
            </a:prstGeom>
            <a:noFill/>
          </p:spPr>
          <p:txBody>
            <a:bodyPr wrap="square" lIns="0" tIns="45720" rIns="0" bIns="0" rtlCol="0" anchor="t" anchorCtr="0">
              <a:noAutofit/>
            </a:bodyPr>
            <a:lstStyle/>
            <a:p>
              <a:pPr algn="ctr"/>
              <a:r>
                <a:rPr lang="en-US" sz="800" dirty="0"/>
                <a:t>Call</a:t>
              </a:r>
            </a:p>
          </p:txBody>
        </p:sp>
        <p:sp>
          <p:nvSpPr>
            <p:cNvPr id="19" name="TextBox 18">
              <a:extLst>
                <a:ext uri="{FF2B5EF4-FFF2-40B4-BE49-F238E27FC236}">
                  <a16:creationId xmlns:a16="http://schemas.microsoft.com/office/drawing/2014/main" id="{D8123F7C-C1DB-8343-AA59-FAA532794B17}"/>
                </a:ext>
              </a:extLst>
            </p:cNvPr>
            <p:cNvSpPr txBox="1"/>
            <p:nvPr/>
          </p:nvSpPr>
          <p:spPr>
            <a:xfrm>
              <a:off x="7421644" y="1775499"/>
              <a:ext cx="588336" cy="259514"/>
            </a:xfrm>
            <a:prstGeom prst="rect">
              <a:avLst/>
            </a:prstGeom>
            <a:noFill/>
          </p:spPr>
          <p:txBody>
            <a:bodyPr wrap="square" lIns="0" tIns="45720" rIns="0" bIns="0" rtlCol="0" anchor="t" anchorCtr="0">
              <a:noAutofit/>
            </a:bodyPr>
            <a:lstStyle/>
            <a:p>
              <a:pPr algn="ctr"/>
              <a:r>
                <a:rPr lang="en-US" sz="800" dirty="0"/>
                <a:t>Care</a:t>
              </a:r>
            </a:p>
          </p:txBody>
        </p:sp>
        <p:sp>
          <p:nvSpPr>
            <p:cNvPr id="20" name="TextBox 19">
              <a:extLst>
                <a:ext uri="{FF2B5EF4-FFF2-40B4-BE49-F238E27FC236}">
                  <a16:creationId xmlns:a16="http://schemas.microsoft.com/office/drawing/2014/main" id="{7988CE7D-387D-F394-F821-4703B04AFC63}"/>
                </a:ext>
              </a:extLst>
            </p:cNvPr>
            <p:cNvSpPr txBox="1"/>
            <p:nvPr/>
          </p:nvSpPr>
          <p:spPr>
            <a:xfrm>
              <a:off x="8228233" y="1775499"/>
              <a:ext cx="588336" cy="259514"/>
            </a:xfrm>
            <a:prstGeom prst="rect">
              <a:avLst/>
            </a:prstGeom>
            <a:noFill/>
          </p:spPr>
          <p:txBody>
            <a:bodyPr wrap="square" lIns="0" tIns="45720" rIns="0" bIns="0" rtlCol="0" anchor="t" anchorCtr="0">
              <a:noAutofit/>
            </a:bodyPr>
            <a:lstStyle/>
            <a:p>
              <a:pPr algn="ctr"/>
              <a:r>
                <a:rPr lang="en-US" sz="800" dirty="0"/>
                <a:t>Certificate</a:t>
              </a:r>
            </a:p>
          </p:txBody>
        </p:sp>
        <p:sp>
          <p:nvSpPr>
            <p:cNvPr id="21" name="TextBox 20">
              <a:extLst>
                <a:ext uri="{FF2B5EF4-FFF2-40B4-BE49-F238E27FC236}">
                  <a16:creationId xmlns:a16="http://schemas.microsoft.com/office/drawing/2014/main" id="{CCE2EF6F-A24F-D1DD-CE43-8A1432CDEAB3}"/>
                </a:ext>
              </a:extLst>
            </p:cNvPr>
            <p:cNvSpPr txBox="1"/>
            <p:nvPr/>
          </p:nvSpPr>
          <p:spPr>
            <a:xfrm>
              <a:off x="9099906" y="1775499"/>
              <a:ext cx="588336" cy="259514"/>
            </a:xfrm>
            <a:prstGeom prst="rect">
              <a:avLst/>
            </a:prstGeom>
            <a:noFill/>
          </p:spPr>
          <p:txBody>
            <a:bodyPr wrap="square" lIns="0" tIns="45720" rIns="0" bIns="0" rtlCol="0" anchor="t" anchorCtr="0">
              <a:noAutofit/>
            </a:bodyPr>
            <a:lstStyle/>
            <a:p>
              <a:pPr algn="ctr"/>
              <a:r>
                <a:rPr lang="en-US" sz="800" dirty="0"/>
                <a:t>Check-List</a:t>
              </a:r>
            </a:p>
          </p:txBody>
        </p:sp>
        <p:sp>
          <p:nvSpPr>
            <p:cNvPr id="22" name="TextBox 21">
              <a:extLst>
                <a:ext uri="{FF2B5EF4-FFF2-40B4-BE49-F238E27FC236}">
                  <a16:creationId xmlns:a16="http://schemas.microsoft.com/office/drawing/2014/main" id="{8AC240F1-89BE-9425-F75A-8FF190AB50D9}"/>
                </a:ext>
              </a:extLst>
            </p:cNvPr>
            <p:cNvSpPr txBox="1"/>
            <p:nvPr/>
          </p:nvSpPr>
          <p:spPr>
            <a:xfrm>
              <a:off x="9966380" y="1775499"/>
              <a:ext cx="588336" cy="259514"/>
            </a:xfrm>
            <a:prstGeom prst="rect">
              <a:avLst/>
            </a:prstGeom>
            <a:noFill/>
          </p:spPr>
          <p:txBody>
            <a:bodyPr wrap="square" lIns="0" tIns="45720" rIns="0" bIns="0" rtlCol="0" anchor="t" anchorCtr="0">
              <a:noAutofit/>
            </a:bodyPr>
            <a:lstStyle/>
            <a:p>
              <a:pPr algn="ctr"/>
              <a:r>
                <a:rPr lang="en-US" sz="800" dirty="0"/>
                <a:t>Checkmark</a:t>
              </a:r>
            </a:p>
          </p:txBody>
        </p:sp>
        <p:sp>
          <p:nvSpPr>
            <p:cNvPr id="23" name="TextBox 22">
              <a:extLst>
                <a:ext uri="{FF2B5EF4-FFF2-40B4-BE49-F238E27FC236}">
                  <a16:creationId xmlns:a16="http://schemas.microsoft.com/office/drawing/2014/main" id="{9E046D74-D3C9-54BC-187A-7602E81EEDF2}"/>
                </a:ext>
              </a:extLst>
            </p:cNvPr>
            <p:cNvSpPr txBox="1"/>
            <p:nvPr/>
          </p:nvSpPr>
          <p:spPr>
            <a:xfrm>
              <a:off x="10758216" y="1775499"/>
              <a:ext cx="588336" cy="259514"/>
            </a:xfrm>
            <a:prstGeom prst="rect">
              <a:avLst/>
            </a:prstGeom>
            <a:noFill/>
          </p:spPr>
          <p:txBody>
            <a:bodyPr wrap="square" lIns="0" tIns="45720" rIns="0" bIns="0" rtlCol="0" anchor="t" anchorCtr="0">
              <a:noAutofit/>
            </a:bodyPr>
            <a:lstStyle/>
            <a:p>
              <a:pPr algn="ctr"/>
              <a:r>
                <a:rPr lang="en-US" sz="800" dirty="0"/>
                <a:t>Collaborate</a:t>
              </a:r>
            </a:p>
          </p:txBody>
        </p:sp>
        <p:sp>
          <p:nvSpPr>
            <p:cNvPr id="24" name="TextBox 23">
              <a:extLst>
                <a:ext uri="{FF2B5EF4-FFF2-40B4-BE49-F238E27FC236}">
                  <a16:creationId xmlns:a16="http://schemas.microsoft.com/office/drawing/2014/main" id="{6494FEE3-DE9F-D0A2-DB3B-911A7C5D7091}"/>
                </a:ext>
              </a:extLst>
            </p:cNvPr>
            <p:cNvSpPr txBox="1"/>
            <p:nvPr/>
          </p:nvSpPr>
          <p:spPr>
            <a:xfrm>
              <a:off x="854160" y="2817489"/>
              <a:ext cx="588336" cy="259514"/>
            </a:xfrm>
            <a:prstGeom prst="rect">
              <a:avLst/>
            </a:prstGeom>
            <a:noFill/>
          </p:spPr>
          <p:txBody>
            <a:bodyPr wrap="square" lIns="0" tIns="45720" rIns="0" bIns="0" rtlCol="0" anchor="t" anchorCtr="0">
              <a:noAutofit/>
            </a:bodyPr>
            <a:lstStyle/>
            <a:p>
              <a:pPr algn="ctr"/>
              <a:r>
                <a:rPr lang="en-US" sz="800" dirty="0"/>
                <a:t>Colleague</a:t>
              </a:r>
            </a:p>
          </p:txBody>
        </p:sp>
        <p:sp>
          <p:nvSpPr>
            <p:cNvPr id="25" name="TextBox 24">
              <a:extLst>
                <a:ext uri="{FF2B5EF4-FFF2-40B4-BE49-F238E27FC236}">
                  <a16:creationId xmlns:a16="http://schemas.microsoft.com/office/drawing/2014/main" id="{4612323B-316A-39DC-C32D-0A1BB875AE6E}"/>
                </a:ext>
              </a:extLst>
            </p:cNvPr>
            <p:cNvSpPr txBox="1"/>
            <p:nvPr/>
          </p:nvSpPr>
          <p:spPr>
            <a:xfrm>
              <a:off x="1631909" y="2817489"/>
              <a:ext cx="588336" cy="259514"/>
            </a:xfrm>
            <a:prstGeom prst="rect">
              <a:avLst/>
            </a:prstGeom>
            <a:noFill/>
          </p:spPr>
          <p:txBody>
            <a:bodyPr wrap="square" lIns="0" tIns="45720" rIns="0" bIns="0" rtlCol="0" anchor="t" anchorCtr="0">
              <a:noAutofit/>
            </a:bodyPr>
            <a:lstStyle/>
            <a:p>
              <a:pPr algn="ctr"/>
              <a:r>
                <a:rPr lang="en-US" sz="800" dirty="0"/>
                <a:t>Compass</a:t>
              </a:r>
            </a:p>
          </p:txBody>
        </p:sp>
        <p:sp>
          <p:nvSpPr>
            <p:cNvPr id="26" name="TextBox 25">
              <a:extLst>
                <a:ext uri="{FF2B5EF4-FFF2-40B4-BE49-F238E27FC236}">
                  <a16:creationId xmlns:a16="http://schemas.microsoft.com/office/drawing/2014/main" id="{DE5CF645-7D81-AC92-9539-B24A13894203}"/>
                </a:ext>
              </a:extLst>
            </p:cNvPr>
            <p:cNvSpPr txBox="1"/>
            <p:nvPr/>
          </p:nvSpPr>
          <p:spPr>
            <a:xfrm>
              <a:off x="2483783" y="2817489"/>
              <a:ext cx="588336" cy="259514"/>
            </a:xfrm>
            <a:prstGeom prst="rect">
              <a:avLst/>
            </a:prstGeom>
            <a:noFill/>
          </p:spPr>
          <p:txBody>
            <a:bodyPr wrap="square" lIns="0" tIns="45720" rIns="0" bIns="0" rtlCol="0" anchor="t" anchorCtr="0">
              <a:noAutofit/>
            </a:bodyPr>
            <a:lstStyle/>
            <a:p>
              <a:pPr algn="ctr"/>
              <a:r>
                <a:rPr lang="en-US" sz="800" dirty="0"/>
                <a:t>Complete</a:t>
              </a:r>
            </a:p>
          </p:txBody>
        </p:sp>
        <p:sp>
          <p:nvSpPr>
            <p:cNvPr id="27" name="TextBox 26">
              <a:extLst>
                <a:ext uri="{FF2B5EF4-FFF2-40B4-BE49-F238E27FC236}">
                  <a16:creationId xmlns:a16="http://schemas.microsoft.com/office/drawing/2014/main" id="{B3BB5D82-A042-77B9-F912-E7843A80094B}"/>
                </a:ext>
              </a:extLst>
            </p:cNvPr>
            <p:cNvSpPr txBox="1"/>
            <p:nvPr/>
          </p:nvSpPr>
          <p:spPr>
            <a:xfrm>
              <a:off x="3303107" y="2817489"/>
              <a:ext cx="588336" cy="259514"/>
            </a:xfrm>
            <a:prstGeom prst="rect">
              <a:avLst/>
            </a:prstGeom>
            <a:noFill/>
          </p:spPr>
          <p:txBody>
            <a:bodyPr wrap="square" lIns="0" tIns="45720" rIns="0" bIns="0" rtlCol="0" anchor="t" anchorCtr="0">
              <a:noAutofit/>
            </a:bodyPr>
            <a:lstStyle/>
            <a:p>
              <a:pPr algn="ctr"/>
              <a:r>
                <a:rPr lang="en-US" sz="800" dirty="0"/>
                <a:t>Continuous-Costs</a:t>
              </a:r>
            </a:p>
          </p:txBody>
        </p:sp>
        <p:sp>
          <p:nvSpPr>
            <p:cNvPr id="28" name="TextBox 27">
              <a:extLst>
                <a:ext uri="{FF2B5EF4-FFF2-40B4-BE49-F238E27FC236}">
                  <a16:creationId xmlns:a16="http://schemas.microsoft.com/office/drawing/2014/main" id="{442DF00F-9863-8951-7028-A49F77A258C9}"/>
                </a:ext>
              </a:extLst>
            </p:cNvPr>
            <p:cNvSpPr txBox="1"/>
            <p:nvPr/>
          </p:nvSpPr>
          <p:spPr>
            <a:xfrm>
              <a:off x="4136537" y="2817489"/>
              <a:ext cx="588336" cy="259514"/>
            </a:xfrm>
            <a:prstGeom prst="rect">
              <a:avLst/>
            </a:prstGeom>
            <a:noFill/>
          </p:spPr>
          <p:txBody>
            <a:bodyPr wrap="square" lIns="0" tIns="45720" rIns="0" bIns="0" rtlCol="0" anchor="t" anchorCtr="0">
              <a:noAutofit/>
            </a:bodyPr>
            <a:lstStyle/>
            <a:p>
              <a:pPr algn="ctr"/>
              <a:r>
                <a:rPr lang="en-US" sz="800" dirty="0"/>
                <a:t>Costs</a:t>
              </a:r>
            </a:p>
          </p:txBody>
        </p:sp>
        <p:sp>
          <p:nvSpPr>
            <p:cNvPr id="29" name="TextBox 28">
              <a:extLst>
                <a:ext uri="{FF2B5EF4-FFF2-40B4-BE49-F238E27FC236}">
                  <a16:creationId xmlns:a16="http://schemas.microsoft.com/office/drawing/2014/main" id="{472C9A6B-0ED6-2FC9-00F9-2069073E5715}"/>
                </a:ext>
              </a:extLst>
            </p:cNvPr>
            <p:cNvSpPr txBox="1"/>
            <p:nvPr/>
          </p:nvSpPr>
          <p:spPr>
            <a:xfrm>
              <a:off x="4970319" y="2817489"/>
              <a:ext cx="588336" cy="259514"/>
            </a:xfrm>
            <a:prstGeom prst="rect">
              <a:avLst/>
            </a:prstGeom>
            <a:noFill/>
          </p:spPr>
          <p:txBody>
            <a:bodyPr wrap="square" lIns="0" tIns="45720" rIns="0" bIns="0" rtlCol="0" anchor="t" anchorCtr="0">
              <a:noAutofit/>
            </a:bodyPr>
            <a:lstStyle/>
            <a:p>
              <a:pPr algn="ctr"/>
              <a:r>
                <a:rPr lang="en-US" sz="800" dirty="0"/>
                <a:t>Customize</a:t>
              </a:r>
            </a:p>
          </p:txBody>
        </p:sp>
        <p:sp>
          <p:nvSpPr>
            <p:cNvPr id="30" name="TextBox 29">
              <a:extLst>
                <a:ext uri="{FF2B5EF4-FFF2-40B4-BE49-F238E27FC236}">
                  <a16:creationId xmlns:a16="http://schemas.microsoft.com/office/drawing/2014/main" id="{0E7C672C-724E-6C39-CA78-0CF5A9B51B93}"/>
                </a:ext>
              </a:extLst>
            </p:cNvPr>
            <p:cNvSpPr txBox="1"/>
            <p:nvPr/>
          </p:nvSpPr>
          <p:spPr>
            <a:xfrm>
              <a:off x="5804109" y="2817489"/>
              <a:ext cx="588336" cy="259514"/>
            </a:xfrm>
            <a:prstGeom prst="rect">
              <a:avLst/>
            </a:prstGeom>
            <a:noFill/>
          </p:spPr>
          <p:txBody>
            <a:bodyPr wrap="square" lIns="0" tIns="45720" rIns="0" bIns="0" rtlCol="0" anchor="t" anchorCtr="0">
              <a:noAutofit/>
            </a:bodyPr>
            <a:lstStyle/>
            <a:p>
              <a:pPr algn="ctr"/>
              <a:r>
                <a:rPr lang="en-US" sz="800" dirty="0"/>
                <a:t>Diagram</a:t>
              </a:r>
            </a:p>
          </p:txBody>
        </p:sp>
        <p:sp>
          <p:nvSpPr>
            <p:cNvPr id="31" name="TextBox 30">
              <a:extLst>
                <a:ext uri="{FF2B5EF4-FFF2-40B4-BE49-F238E27FC236}">
                  <a16:creationId xmlns:a16="http://schemas.microsoft.com/office/drawing/2014/main" id="{BF72F06F-68B6-69CD-6B84-0B65866AD461}"/>
                </a:ext>
              </a:extLst>
            </p:cNvPr>
            <p:cNvSpPr txBox="1"/>
            <p:nvPr/>
          </p:nvSpPr>
          <p:spPr>
            <a:xfrm>
              <a:off x="6605747" y="2817489"/>
              <a:ext cx="588336" cy="259514"/>
            </a:xfrm>
            <a:prstGeom prst="rect">
              <a:avLst/>
            </a:prstGeom>
            <a:noFill/>
          </p:spPr>
          <p:txBody>
            <a:bodyPr wrap="square" lIns="0" tIns="45720" rIns="0" bIns="0" rtlCol="0" anchor="t" anchorCtr="0">
              <a:noAutofit/>
            </a:bodyPr>
            <a:lstStyle/>
            <a:p>
              <a:pPr algn="ctr"/>
              <a:r>
                <a:rPr lang="en-US" sz="800" dirty="0"/>
                <a:t>Dialogue</a:t>
              </a:r>
            </a:p>
          </p:txBody>
        </p:sp>
        <p:sp>
          <p:nvSpPr>
            <p:cNvPr id="32" name="TextBox 31">
              <a:extLst>
                <a:ext uri="{FF2B5EF4-FFF2-40B4-BE49-F238E27FC236}">
                  <a16:creationId xmlns:a16="http://schemas.microsoft.com/office/drawing/2014/main" id="{A7DD1BA5-3010-E512-F87E-57A3BDD1D374}"/>
                </a:ext>
              </a:extLst>
            </p:cNvPr>
            <p:cNvSpPr txBox="1"/>
            <p:nvPr/>
          </p:nvSpPr>
          <p:spPr>
            <a:xfrm>
              <a:off x="7421644" y="2817489"/>
              <a:ext cx="588336" cy="259514"/>
            </a:xfrm>
            <a:prstGeom prst="rect">
              <a:avLst/>
            </a:prstGeom>
            <a:noFill/>
          </p:spPr>
          <p:txBody>
            <a:bodyPr wrap="square" lIns="0" tIns="45720" rIns="0" bIns="0" rtlCol="0" anchor="t" anchorCtr="0">
              <a:noAutofit/>
            </a:bodyPr>
            <a:lstStyle/>
            <a:p>
              <a:pPr algn="ctr"/>
              <a:r>
                <a:rPr lang="en-US" sz="800" dirty="0"/>
                <a:t>Disability</a:t>
              </a:r>
            </a:p>
          </p:txBody>
        </p:sp>
        <p:sp>
          <p:nvSpPr>
            <p:cNvPr id="33" name="TextBox 32">
              <a:extLst>
                <a:ext uri="{FF2B5EF4-FFF2-40B4-BE49-F238E27FC236}">
                  <a16:creationId xmlns:a16="http://schemas.microsoft.com/office/drawing/2014/main" id="{7712955B-C619-12C6-EDE5-93AABF6069B9}"/>
                </a:ext>
              </a:extLst>
            </p:cNvPr>
            <p:cNvSpPr txBox="1"/>
            <p:nvPr/>
          </p:nvSpPr>
          <p:spPr>
            <a:xfrm>
              <a:off x="8228233" y="2817489"/>
              <a:ext cx="588336" cy="259514"/>
            </a:xfrm>
            <a:prstGeom prst="rect">
              <a:avLst/>
            </a:prstGeom>
            <a:noFill/>
          </p:spPr>
          <p:txBody>
            <a:bodyPr wrap="square" lIns="0" tIns="45720" rIns="0" bIns="0" rtlCol="0" anchor="t" anchorCtr="0">
              <a:noAutofit/>
            </a:bodyPr>
            <a:lstStyle/>
            <a:p>
              <a:pPr algn="ctr"/>
              <a:r>
                <a:rPr lang="en-US" sz="800" dirty="0"/>
                <a:t>Doctors</a:t>
              </a:r>
            </a:p>
          </p:txBody>
        </p:sp>
        <p:sp>
          <p:nvSpPr>
            <p:cNvPr id="34" name="TextBox 33">
              <a:extLst>
                <a:ext uri="{FF2B5EF4-FFF2-40B4-BE49-F238E27FC236}">
                  <a16:creationId xmlns:a16="http://schemas.microsoft.com/office/drawing/2014/main" id="{467D446B-522B-64FB-84E7-AD89D471E2A3}"/>
                </a:ext>
              </a:extLst>
            </p:cNvPr>
            <p:cNvSpPr txBox="1"/>
            <p:nvPr/>
          </p:nvSpPr>
          <p:spPr>
            <a:xfrm>
              <a:off x="10203075" y="5942807"/>
              <a:ext cx="357016" cy="259514"/>
            </a:xfrm>
            <a:prstGeom prst="rect">
              <a:avLst/>
            </a:prstGeom>
            <a:noFill/>
          </p:spPr>
          <p:txBody>
            <a:bodyPr wrap="square" lIns="0" tIns="45720" rIns="0" bIns="0" rtlCol="0" anchor="t" anchorCtr="0">
              <a:noAutofit/>
            </a:bodyPr>
            <a:lstStyle/>
            <a:p>
              <a:pPr algn="ctr"/>
              <a:r>
                <a:rPr lang="en-US" sz="800" dirty="0"/>
                <a:t>Down</a:t>
              </a:r>
            </a:p>
          </p:txBody>
        </p:sp>
        <p:sp>
          <p:nvSpPr>
            <p:cNvPr id="35" name="TextBox 34">
              <a:extLst>
                <a:ext uri="{FF2B5EF4-FFF2-40B4-BE49-F238E27FC236}">
                  <a16:creationId xmlns:a16="http://schemas.microsoft.com/office/drawing/2014/main" id="{2E1831BB-007F-0C6D-3E4E-2A4B4C90B2EC}"/>
                </a:ext>
              </a:extLst>
            </p:cNvPr>
            <p:cNvSpPr txBox="1"/>
            <p:nvPr/>
          </p:nvSpPr>
          <p:spPr>
            <a:xfrm>
              <a:off x="9099906" y="2817489"/>
              <a:ext cx="588336" cy="259514"/>
            </a:xfrm>
            <a:prstGeom prst="rect">
              <a:avLst/>
            </a:prstGeom>
            <a:noFill/>
          </p:spPr>
          <p:txBody>
            <a:bodyPr wrap="square" lIns="0" tIns="45720" rIns="0" bIns="0" rtlCol="0" anchor="t" anchorCtr="0">
              <a:noAutofit/>
            </a:bodyPr>
            <a:lstStyle/>
            <a:p>
              <a:pPr algn="ctr"/>
              <a:r>
                <a:rPr lang="en-US" sz="800" dirty="0"/>
                <a:t>Drugs</a:t>
              </a:r>
            </a:p>
          </p:txBody>
        </p:sp>
        <p:sp>
          <p:nvSpPr>
            <p:cNvPr id="36" name="TextBox 35">
              <a:extLst>
                <a:ext uri="{FF2B5EF4-FFF2-40B4-BE49-F238E27FC236}">
                  <a16:creationId xmlns:a16="http://schemas.microsoft.com/office/drawing/2014/main" id="{02B6E1BE-888A-4B38-BB81-8047EB686D37}"/>
                </a:ext>
              </a:extLst>
            </p:cNvPr>
            <p:cNvSpPr txBox="1"/>
            <p:nvPr/>
          </p:nvSpPr>
          <p:spPr>
            <a:xfrm>
              <a:off x="9966380" y="2817489"/>
              <a:ext cx="588336" cy="259514"/>
            </a:xfrm>
            <a:prstGeom prst="rect">
              <a:avLst/>
            </a:prstGeom>
            <a:noFill/>
          </p:spPr>
          <p:txBody>
            <a:bodyPr wrap="square" lIns="0" tIns="45720" rIns="0" bIns="0" rtlCol="0" anchor="t" anchorCtr="0">
              <a:noAutofit/>
            </a:bodyPr>
            <a:lstStyle/>
            <a:p>
              <a:pPr algn="ctr"/>
              <a:r>
                <a:rPr lang="en-US" sz="800" dirty="0"/>
                <a:t>Equity</a:t>
              </a:r>
            </a:p>
          </p:txBody>
        </p:sp>
        <p:sp>
          <p:nvSpPr>
            <p:cNvPr id="37" name="TextBox 36">
              <a:extLst>
                <a:ext uri="{FF2B5EF4-FFF2-40B4-BE49-F238E27FC236}">
                  <a16:creationId xmlns:a16="http://schemas.microsoft.com/office/drawing/2014/main" id="{AA4EF519-197D-A827-E393-32CE8E5F1C2F}"/>
                </a:ext>
              </a:extLst>
            </p:cNvPr>
            <p:cNvSpPr txBox="1"/>
            <p:nvPr/>
          </p:nvSpPr>
          <p:spPr>
            <a:xfrm>
              <a:off x="10758216" y="2803313"/>
              <a:ext cx="588336" cy="259514"/>
            </a:xfrm>
            <a:prstGeom prst="rect">
              <a:avLst/>
            </a:prstGeom>
            <a:noFill/>
          </p:spPr>
          <p:txBody>
            <a:bodyPr wrap="square" lIns="0" tIns="45720" rIns="0" bIns="0" rtlCol="0" anchor="t" anchorCtr="0">
              <a:noAutofit/>
            </a:bodyPr>
            <a:lstStyle/>
            <a:p>
              <a:pPr algn="ctr"/>
              <a:r>
                <a:rPr lang="en-US" sz="800" dirty="0"/>
                <a:t>Exchange</a:t>
              </a:r>
            </a:p>
          </p:txBody>
        </p:sp>
        <p:sp>
          <p:nvSpPr>
            <p:cNvPr id="38" name="TextBox 37">
              <a:extLst>
                <a:ext uri="{FF2B5EF4-FFF2-40B4-BE49-F238E27FC236}">
                  <a16:creationId xmlns:a16="http://schemas.microsoft.com/office/drawing/2014/main" id="{F0E69E73-4650-72BC-760C-FE5F8021CAFC}"/>
                </a:ext>
              </a:extLst>
            </p:cNvPr>
            <p:cNvSpPr txBox="1"/>
            <p:nvPr/>
          </p:nvSpPr>
          <p:spPr>
            <a:xfrm>
              <a:off x="854160" y="3859479"/>
              <a:ext cx="588336" cy="259514"/>
            </a:xfrm>
            <a:prstGeom prst="rect">
              <a:avLst/>
            </a:prstGeom>
            <a:noFill/>
          </p:spPr>
          <p:txBody>
            <a:bodyPr wrap="square" lIns="0" tIns="45720" rIns="0" bIns="0" rtlCol="0" anchor="t" anchorCtr="0">
              <a:noAutofit/>
            </a:bodyPr>
            <a:lstStyle/>
            <a:p>
              <a:pPr algn="ctr"/>
              <a:r>
                <a:rPr lang="en-US" sz="800" dirty="0"/>
                <a:t>Expert</a:t>
              </a:r>
            </a:p>
          </p:txBody>
        </p:sp>
        <p:sp>
          <p:nvSpPr>
            <p:cNvPr id="39" name="TextBox 38">
              <a:extLst>
                <a:ext uri="{FF2B5EF4-FFF2-40B4-BE49-F238E27FC236}">
                  <a16:creationId xmlns:a16="http://schemas.microsoft.com/office/drawing/2014/main" id="{D689BBEA-FEF5-CDBA-9673-88F82C229C5D}"/>
                </a:ext>
              </a:extLst>
            </p:cNvPr>
            <p:cNvSpPr txBox="1"/>
            <p:nvPr/>
          </p:nvSpPr>
          <p:spPr>
            <a:xfrm>
              <a:off x="1631909" y="3859479"/>
              <a:ext cx="588336" cy="259514"/>
            </a:xfrm>
            <a:prstGeom prst="rect">
              <a:avLst/>
            </a:prstGeom>
            <a:noFill/>
          </p:spPr>
          <p:txBody>
            <a:bodyPr wrap="square" lIns="0" tIns="45720" rIns="0" bIns="0" rtlCol="0" anchor="t" anchorCtr="0">
              <a:noAutofit/>
            </a:bodyPr>
            <a:lstStyle/>
            <a:p>
              <a:pPr algn="ctr"/>
              <a:r>
                <a:rPr lang="en-US" sz="800" dirty="0"/>
                <a:t>Family</a:t>
              </a:r>
            </a:p>
          </p:txBody>
        </p:sp>
        <p:sp>
          <p:nvSpPr>
            <p:cNvPr id="40" name="TextBox 39">
              <a:extLst>
                <a:ext uri="{FF2B5EF4-FFF2-40B4-BE49-F238E27FC236}">
                  <a16:creationId xmlns:a16="http://schemas.microsoft.com/office/drawing/2014/main" id="{4D489978-BEF4-1EB0-8987-3FE0C5D0ED72}"/>
                </a:ext>
              </a:extLst>
            </p:cNvPr>
            <p:cNvSpPr txBox="1"/>
            <p:nvPr/>
          </p:nvSpPr>
          <p:spPr>
            <a:xfrm>
              <a:off x="2483783" y="3859479"/>
              <a:ext cx="588336" cy="259514"/>
            </a:xfrm>
            <a:prstGeom prst="rect">
              <a:avLst/>
            </a:prstGeom>
            <a:noFill/>
          </p:spPr>
          <p:txBody>
            <a:bodyPr wrap="square" lIns="0" tIns="45720" rIns="0" bIns="0" rtlCol="0" anchor="t" anchorCtr="0">
              <a:noAutofit/>
            </a:bodyPr>
            <a:lstStyle/>
            <a:p>
              <a:pPr algn="ctr"/>
              <a:r>
                <a:rPr lang="en-US" sz="800" dirty="0"/>
                <a:t>Funnel</a:t>
              </a:r>
            </a:p>
          </p:txBody>
        </p:sp>
        <p:sp>
          <p:nvSpPr>
            <p:cNvPr id="41" name="TextBox 40">
              <a:extLst>
                <a:ext uri="{FF2B5EF4-FFF2-40B4-BE49-F238E27FC236}">
                  <a16:creationId xmlns:a16="http://schemas.microsoft.com/office/drawing/2014/main" id="{61A1819A-E99E-35BC-FCFA-0746CEE2C647}"/>
                </a:ext>
              </a:extLst>
            </p:cNvPr>
            <p:cNvSpPr txBox="1"/>
            <p:nvPr/>
          </p:nvSpPr>
          <p:spPr>
            <a:xfrm>
              <a:off x="3303107" y="3859479"/>
              <a:ext cx="588336" cy="259514"/>
            </a:xfrm>
            <a:prstGeom prst="rect">
              <a:avLst/>
            </a:prstGeom>
            <a:noFill/>
          </p:spPr>
          <p:txBody>
            <a:bodyPr wrap="square" lIns="0" tIns="45720" rIns="0" bIns="0" rtlCol="0" anchor="t" anchorCtr="0">
              <a:noAutofit/>
            </a:bodyPr>
            <a:lstStyle/>
            <a:p>
              <a:pPr algn="ctr"/>
              <a:r>
                <a:rPr lang="en-US" sz="800" dirty="0"/>
                <a:t>Gear</a:t>
              </a:r>
            </a:p>
          </p:txBody>
        </p:sp>
        <p:sp>
          <p:nvSpPr>
            <p:cNvPr id="42" name="TextBox 41">
              <a:extLst>
                <a:ext uri="{FF2B5EF4-FFF2-40B4-BE49-F238E27FC236}">
                  <a16:creationId xmlns:a16="http://schemas.microsoft.com/office/drawing/2014/main" id="{4B34BB6F-E61F-117E-E705-91C34C6A059B}"/>
                </a:ext>
              </a:extLst>
            </p:cNvPr>
            <p:cNvSpPr txBox="1"/>
            <p:nvPr/>
          </p:nvSpPr>
          <p:spPr>
            <a:xfrm>
              <a:off x="4136537" y="3859479"/>
              <a:ext cx="588336" cy="259514"/>
            </a:xfrm>
            <a:prstGeom prst="rect">
              <a:avLst/>
            </a:prstGeom>
            <a:noFill/>
          </p:spPr>
          <p:txBody>
            <a:bodyPr wrap="square" lIns="0" tIns="45720" rIns="0" bIns="0" rtlCol="0" anchor="t" anchorCtr="0">
              <a:noAutofit/>
            </a:bodyPr>
            <a:lstStyle/>
            <a:p>
              <a:pPr algn="ctr"/>
              <a:r>
                <a:rPr lang="en-US" sz="800" dirty="0"/>
                <a:t>Global</a:t>
              </a:r>
            </a:p>
          </p:txBody>
        </p:sp>
        <p:sp>
          <p:nvSpPr>
            <p:cNvPr id="43" name="TextBox 42">
              <a:extLst>
                <a:ext uri="{FF2B5EF4-FFF2-40B4-BE49-F238E27FC236}">
                  <a16:creationId xmlns:a16="http://schemas.microsoft.com/office/drawing/2014/main" id="{2DDB9203-7491-B746-DDB6-0CD705D91467}"/>
                </a:ext>
              </a:extLst>
            </p:cNvPr>
            <p:cNvSpPr txBox="1"/>
            <p:nvPr/>
          </p:nvSpPr>
          <p:spPr>
            <a:xfrm>
              <a:off x="4970319" y="3859479"/>
              <a:ext cx="588336" cy="259514"/>
            </a:xfrm>
            <a:prstGeom prst="rect">
              <a:avLst/>
            </a:prstGeom>
            <a:noFill/>
          </p:spPr>
          <p:txBody>
            <a:bodyPr wrap="square" lIns="0" tIns="45720" rIns="0" bIns="0" rtlCol="0" anchor="t" anchorCtr="0">
              <a:noAutofit/>
            </a:bodyPr>
            <a:lstStyle/>
            <a:p>
              <a:pPr algn="ctr"/>
              <a:r>
                <a:rPr lang="en-US" sz="800" dirty="0"/>
                <a:t>Goal</a:t>
              </a:r>
            </a:p>
          </p:txBody>
        </p:sp>
        <p:sp>
          <p:nvSpPr>
            <p:cNvPr id="44" name="TextBox 43">
              <a:extLst>
                <a:ext uri="{FF2B5EF4-FFF2-40B4-BE49-F238E27FC236}">
                  <a16:creationId xmlns:a16="http://schemas.microsoft.com/office/drawing/2014/main" id="{972BBB7D-CA51-1592-B2C5-4706B115BB57}"/>
                </a:ext>
              </a:extLst>
            </p:cNvPr>
            <p:cNvSpPr txBox="1"/>
            <p:nvPr/>
          </p:nvSpPr>
          <p:spPr>
            <a:xfrm>
              <a:off x="5804109" y="3859479"/>
              <a:ext cx="588336" cy="259514"/>
            </a:xfrm>
            <a:prstGeom prst="rect">
              <a:avLst/>
            </a:prstGeom>
            <a:noFill/>
          </p:spPr>
          <p:txBody>
            <a:bodyPr wrap="square" lIns="0" tIns="45720" rIns="0" bIns="0" rtlCol="0" anchor="t" anchorCtr="0">
              <a:noAutofit/>
            </a:bodyPr>
            <a:lstStyle/>
            <a:p>
              <a:pPr algn="ctr"/>
              <a:r>
                <a:rPr lang="en-US" sz="800" dirty="0"/>
                <a:t>Heartbeat</a:t>
              </a:r>
            </a:p>
          </p:txBody>
        </p:sp>
        <p:sp>
          <p:nvSpPr>
            <p:cNvPr id="45" name="TextBox 44">
              <a:extLst>
                <a:ext uri="{FF2B5EF4-FFF2-40B4-BE49-F238E27FC236}">
                  <a16:creationId xmlns:a16="http://schemas.microsoft.com/office/drawing/2014/main" id="{8DE46DE8-8DFB-1B78-3CD6-54CDA079AB3E}"/>
                </a:ext>
              </a:extLst>
            </p:cNvPr>
            <p:cNvSpPr txBox="1"/>
            <p:nvPr/>
          </p:nvSpPr>
          <p:spPr>
            <a:xfrm>
              <a:off x="6605747" y="3859479"/>
              <a:ext cx="588336" cy="259514"/>
            </a:xfrm>
            <a:prstGeom prst="rect">
              <a:avLst/>
            </a:prstGeom>
            <a:noFill/>
          </p:spPr>
          <p:txBody>
            <a:bodyPr wrap="square" lIns="0" tIns="45720" rIns="0" bIns="0" rtlCol="0" anchor="t" anchorCtr="0">
              <a:noAutofit/>
            </a:bodyPr>
            <a:lstStyle/>
            <a:p>
              <a:pPr algn="ctr"/>
              <a:r>
                <a:rPr lang="en-US" sz="800" dirty="0"/>
                <a:t>Identify</a:t>
              </a:r>
            </a:p>
          </p:txBody>
        </p:sp>
        <p:sp>
          <p:nvSpPr>
            <p:cNvPr id="46" name="TextBox 45">
              <a:extLst>
                <a:ext uri="{FF2B5EF4-FFF2-40B4-BE49-F238E27FC236}">
                  <a16:creationId xmlns:a16="http://schemas.microsoft.com/office/drawing/2014/main" id="{4F1B9039-9850-B167-846A-551C7BB215EE}"/>
                </a:ext>
              </a:extLst>
            </p:cNvPr>
            <p:cNvSpPr txBox="1"/>
            <p:nvPr/>
          </p:nvSpPr>
          <p:spPr>
            <a:xfrm>
              <a:off x="7421644" y="3859479"/>
              <a:ext cx="588336" cy="259514"/>
            </a:xfrm>
            <a:prstGeom prst="rect">
              <a:avLst/>
            </a:prstGeom>
            <a:noFill/>
          </p:spPr>
          <p:txBody>
            <a:bodyPr wrap="square" lIns="0" tIns="45720" rIns="0" bIns="0" rtlCol="0" anchor="t" anchorCtr="0">
              <a:noAutofit/>
            </a:bodyPr>
            <a:lstStyle/>
            <a:p>
              <a:pPr algn="ctr"/>
              <a:r>
                <a:rPr lang="en-US" sz="800" dirty="0"/>
                <a:t>Laptop-and-Data</a:t>
              </a:r>
            </a:p>
          </p:txBody>
        </p:sp>
        <p:sp>
          <p:nvSpPr>
            <p:cNvPr id="47" name="TextBox 46">
              <a:extLst>
                <a:ext uri="{FF2B5EF4-FFF2-40B4-BE49-F238E27FC236}">
                  <a16:creationId xmlns:a16="http://schemas.microsoft.com/office/drawing/2014/main" id="{34F93C9F-5427-D616-9501-F6D756323901}"/>
                </a:ext>
              </a:extLst>
            </p:cNvPr>
            <p:cNvSpPr txBox="1"/>
            <p:nvPr/>
          </p:nvSpPr>
          <p:spPr>
            <a:xfrm>
              <a:off x="8228233" y="3859479"/>
              <a:ext cx="588336" cy="259514"/>
            </a:xfrm>
            <a:prstGeom prst="rect">
              <a:avLst/>
            </a:prstGeom>
            <a:noFill/>
          </p:spPr>
          <p:txBody>
            <a:bodyPr wrap="square" lIns="0" tIns="45720" rIns="0" bIns="0" rtlCol="0" anchor="t" anchorCtr="0">
              <a:noAutofit/>
            </a:bodyPr>
            <a:lstStyle/>
            <a:p>
              <a:pPr algn="ctr"/>
              <a:r>
                <a:rPr lang="en-US" sz="800" dirty="0"/>
                <a:t>Laptop</a:t>
              </a:r>
            </a:p>
          </p:txBody>
        </p:sp>
        <p:sp>
          <p:nvSpPr>
            <p:cNvPr id="48" name="TextBox 47">
              <a:extLst>
                <a:ext uri="{FF2B5EF4-FFF2-40B4-BE49-F238E27FC236}">
                  <a16:creationId xmlns:a16="http://schemas.microsoft.com/office/drawing/2014/main" id="{2DE7BDA1-AEB2-3213-F6BC-5DB2A4E9BF1C}"/>
                </a:ext>
              </a:extLst>
            </p:cNvPr>
            <p:cNvSpPr txBox="1"/>
            <p:nvPr/>
          </p:nvSpPr>
          <p:spPr>
            <a:xfrm>
              <a:off x="2550962" y="5942807"/>
              <a:ext cx="399116" cy="259514"/>
            </a:xfrm>
            <a:prstGeom prst="rect">
              <a:avLst/>
            </a:prstGeom>
            <a:noFill/>
          </p:spPr>
          <p:txBody>
            <a:bodyPr wrap="square" lIns="0" tIns="45720" rIns="0" bIns="0" rtlCol="0" anchor="t" anchorCtr="0">
              <a:noAutofit/>
            </a:bodyPr>
            <a:lstStyle/>
            <a:p>
              <a:pPr algn="ctr"/>
              <a:r>
                <a:rPr lang="en-US" sz="800" dirty="0"/>
                <a:t>Left</a:t>
              </a:r>
            </a:p>
          </p:txBody>
        </p:sp>
        <p:sp>
          <p:nvSpPr>
            <p:cNvPr id="49" name="TextBox 48">
              <a:extLst>
                <a:ext uri="{FF2B5EF4-FFF2-40B4-BE49-F238E27FC236}">
                  <a16:creationId xmlns:a16="http://schemas.microsoft.com/office/drawing/2014/main" id="{72912FF6-67DD-92CF-1D42-68A50F8A3B15}"/>
                </a:ext>
              </a:extLst>
            </p:cNvPr>
            <p:cNvSpPr txBox="1"/>
            <p:nvPr/>
          </p:nvSpPr>
          <p:spPr>
            <a:xfrm>
              <a:off x="9099906" y="3859479"/>
              <a:ext cx="588336" cy="259514"/>
            </a:xfrm>
            <a:prstGeom prst="rect">
              <a:avLst/>
            </a:prstGeom>
            <a:noFill/>
          </p:spPr>
          <p:txBody>
            <a:bodyPr wrap="square" lIns="0" tIns="45720" rIns="0" bIns="0" rtlCol="0" anchor="t" anchorCtr="0">
              <a:noAutofit/>
            </a:bodyPr>
            <a:lstStyle/>
            <a:p>
              <a:pPr algn="ctr"/>
              <a:r>
                <a:rPr lang="en-US" sz="800" dirty="0"/>
                <a:t>Line-Graph</a:t>
              </a:r>
            </a:p>
          </p:txBody>
        </p:sp>
        <p:sp>
          <p:nvSpPr>
            <p:cNvPr id="50" name="TextBox 49">
              <a:extLst>
                <a:ext uri="{FF2B5EF4-FFF2-40B4-BE49-F238E27FC236}">
                  <a16:creationId xmlns:a16="http://schemas.microsoft.com/office/drawing/2014/main" id="{C9818343-22F1-ACF8-CC70-CE0B8B6C5A68}"/>
                </a:ext>
              </a:extLst>
            </p:cNvPr>
            <p:cNvSpPr txBox="1"/>
            <p:nvPr/>
          </p:nvSpPr>
          <p:spPr>
            <a:xfrm>
              <a:off x="9966380" y="3862043"/>
              <a:ext cx="588336" cy="259514"/>
            </a:xfrm>
            <a:prstGeom prst="rect">
              <a:avLst/>
            </a:prstGeom>
            <a:noFill/>
          </p:spPr>
          <p:txBody>
            <a:bodyPr wrap="square" lIns="0" tIns="45720" rIns="0" bIns="0" rtlCol="0" anchor="t" anchorCtr="0">
              <a:noAutofit/>
            </a:bodyPr>
            <a:lstStyle/>
            <a:p>
              <a:pPr algn="ctr"/>
              <a:r>
                <a:rPr lang="en-US" sz="800" dirty="0"/>
                <a:t>List</a:t>
              </a:r>
            </a:p>
          </p:txBody>
        </p:sp>
        <p:sp>
          <p:nvSpPr>
            <p:cNvPr id="51" name="TextBox 50">
              <a:extLst>
                <a:ext uri="{FF2B5EF4-FFF2-40B4-BE49-F238E27FC236}">
                  <a16:creationId xmlns:a16="http://schemas.microsoft.com/office/drawing/2014/main" id="{7964A26C-9CC8-57B5-2B58-CC94D5F4CCB9}"/>
                </a:ext>
              </a:extLst>
            </p:cNvPr>
            <p:cNvSpPr txBox="1"/>
            <p:nvPr/>
          </p:nvSpPr>
          <p:spPr>
            <a:xfrm>
              <a:off x="10758216" y="3862043"/>
              <a:ext cx="588336" cy="259514"/>
            </a:xfrm>
            <a:prstGeom prst="rect">
              <a:avLst/>
            </a:prstGeom>
            <a:noFill/>
          </p:spPr>
          <p:txBody>
            <a:bodyPr wrap="square" lIns="0" tIns="45720" rIns="0" bIns="0" rtlCol="0" anchor="t" anchorCtr="0">
              <a:noAutofit/>
            </a:bodyPr>
            <a:lstStyle/>
            <a:p>
              <a:pPr algn="ctr"/>
              <a:r>
                <a:rPr lang="en-US" sz="800" dirty="0"/>
                <a:t>Looping-Arrows</a:t>
              </a:r>
            </a:p>
          </p:txBody>
        </p:sp>
        <p:sp>
          <p:nvSpPr>
            <p:cNvPr id="52" name="TextBox 51">
              <a:extLst>
                <a:ext uri="{FF2B5EF4-FFF2-40B4-BE49-F238E27FC236}">
                  <a16:creationId xmlns:a16="http://schemas.microsoft.com/office/drawing/2014/main" id="{B0AD288C-43F9-9947-B5D0-163D576E351B}"/>
                </a:ext>
              </a:extLst>
            </p:cNvPr>
            <p:cNvSpPr txBox="1"/>
            <p:nvPr/>
          </p:nvSpPr>
          <p:spPr>
            <a:xfrm>
              <a:off x="854160" y="4866028"/>
              <a:ext cx="588336" cy="259514"/>
            </a:xfrm>
            <a:prstGeom prst="rect">
              <a:avLst/>
            </a:prstGeom>
            <a:noFill/>
          </p:spPr>
          <p:txBody>
            <a:bodyPr wrap="square" lIns="0" tIns="45720" rIns="0" bIns="0" rtlCol="0" anchor="t" anchorCtr="0">
              <a:noAutofit/>
            </a:bodyPr>
            <a:lstStyle/>
            <a:p>
              <a:pPr algn="ctr"/>
              <a:r>
                <a:rPr lang="en-US" sz="800" dirty="0"/>
                <a:t>Looping-Points</a:t>
              </a:r>
            </a:p>
          </p:txBody>
        </p:sp>
        <p:sp>
          <p:nvSpPr>
            <p:cNvPr id="53" name="TextBox 52">
              <a:extLst>
                <a:ext uri="{FF2B5EF4-FFF2-40B4-BE49-F238E27FC236}">
                  <a16:creationId xmlns:a16="http://schemas.microsoft.com/office/drawing/2014/main" id="{3283A8CA-91E5-472A-22F7-B1FACCC99064}"/>
                </a:ext>
              </a:extLst>
            </p:cNvPr>
            <p:cNvSpPr txBox="1"/>
            <p:nvPr/>
          </p:nvSpPr>
          <p:spPr>
            <a:xfrm>
              <a:off x="1631909" y="4866028"/>
              <a:ext cx="588336" cy="259514"/>
            </a:xfrm>
            <a:prstGeom prst="rect">
              <a:avLst/>
            </a:prstGeom>
            <a:noFill/>
          </p:spPr>
          <p:txBody>
            <a:bodyPr wrap="square" lIns="0" tIns="45720" rIns="0" bIns="0" rtlCol="0" anchor="t" anchorCtr="0">
              <a:noAutofit/>
            </a:bodyPr>
            <a:lstStyle/>
            <a:p>
              <a:pPr algn="ctr"/>
              <a:r>
                <a:rPr lang="en-US" sz="800" dirty="0"/>
                <a:t>Mask</a:t>
              </a:r>
            </a:p>
          </p:txBody>
        </p:sp>
        <p:sp>
          <p:nvSpPr>
            <p:cNvPr id="54" name="TextBox 53">
              <a:extLst>
                <a:ext uri="{FF2B5EF4-FFF2-40B4-BE49-F238E27FC236}">
                  <a16:creationId xmlns:a16="http://schemas.microsoft.com/office/drawing/2014/main" id="{BCBD91CB-65A1-0577-E337-A8CF3E7B04A0}"/>
                </a:ext>
              </a:extLst>
            </p:cNvPr>
            <p:cNvSpPr txBox="1"/>
            <p:nvPr/>
          </p:nvSpPr>
          <p:spPr>
            <a:xfrm>
              <a:off x="2483783" y="4866028"/>
              <a:ext cx="588336" cy="259514"/>
            </a:xfrm>
            <a:prstGeom prst="rect">
              <a:avLst/>
            </a:prstGeom>
            <a:noFill/>
          </p:spPr>
          <p:txBody>
            <a:bodyPr wrap="square" lIns="0" tIns="45720" rIns="0" bIns="0" rtlCol="0" anchor="t" anchorCtr="0">
              <a:noAutofit/>
            </a:bodyPr>
            <a:lstStyle/>
            <a:p>
              <a:pPr algn="ctr"/>
              <a:r>
                <a:rPr lang="en-US" sz="800" dirty="0"/>
                <a:t>Medication</a:t>
              </a:r>
            </a:p>
          </p:txBody>
        </p:sp>
        <p:sp>
          <p:nvSpPr>
            <p:cNvPr id="55" name="TextBox 54">
              <a:extLst>
                <a:ext uri="{FF2B5EF4-FFF2-40B4-BE49-F238E27FC236}">
                  <a16:creationId xmlns:a16="http://schemas.microsoft.com/office/drawing/2014/main" id="{29765B3C-6FCD-0349-767A-9CF2D55781F1}"/>
                </a:ext>
              </a:extLst>
            </p:cNvPr>
            <p:cNvSpPr txBox="1"/>
            <p:nvPr/>
          </p:nvSpPr>
          <p:spPr>
            <a:xfrm>
              <a:off x="3303107" y="4866028"/>
              <a:ext cx="588336" cy="259514"/>
            </a:xfrm>
            <a:prstGeom prst="rect">
              <a:avLst/>
            </a:prstGeom>
            <a:noFill/>
          </p:spPr>
          <p:txBody>
            <a:bodyPr wrap="square" lIns="0" tIns="45720" rIns="0" bIns="0" rtlCol="0" anchor="t" anchorCtr="0">
              <a:noAutofit/>
            </a:bodyPr>
            <a:lstStyle/>
            <a:p>
              <a:pPr algn="ctr"/>
              <a:r>
                <a:rPr lang="en-US" sz="800" dirty="0"/>
                <a:t>Metrics</a:t>
              </a:r>
            </a:p>
          </p:txBody>
        </p:sp>
        <p:sp>
          <p:nvSpPr>
            <p:cNvPr id="56" name="TextBox 55">
              <a:extLst>
                <a:ext uri="{FF2B5EF4-FFF2-40B4-BE49-F238E27FC236}">
                  <a16:creationId xmlns:a16="http://schemas.microsoft.com/office/drawing/2014/main" id="{C033BE08-6D92-5FDD-6E3F-035775DB55F9}"/>
                </a:ext>
              </a:extLst>
            </p:cNvPr>
            <p:cNvSpPr txBox="1"/>
            <p:nvPr/>
          </p:nvSpPr>
          <p:spPr>
            <a:xfrm>
              <a:off x="4136537" y="4866028"/>
              <a:ext cx="588336" cy="259514"/>
            </a:xfrm>
            <a:prstGeom prst="rect">
              <a:avLst/>
            </a:prstGeom>
            <a:noFill/>
          </p:spPr>
          <p:txBody>
            <a:bodyPr wrap="square" lIns="0" tIns="45720" rIns="0" bIns="0" rtlCol="0" anchor="t" anchorCtr="0">
              <a:noAutofit/>
            </a:bodyPr>
            <a:lstStyle/>
            <a:p>
              <a:pPr algn="ctr"/>
              <a:r>
                <a:rPr lang="en-US" sz="800" dirty="0"/>
                <a:t>News</a:t>
              </a:r>
            </a:p>
          </p:txBody>
        </p:sp>
        <p:sp>
          <p:nvSpPr>
            <p:cNvPr id="57" name="TextBox 56">
              <a:extLst>
                <a:ext uri="{FF2B5EF4-FFF2-40B4-BE49-F238E27FC236}">
                  <a16:creationId xmlns:a16="http://schemas.microsoft.com/office/drawing/2014/main" id="{7E26B0A7-174C-B368-357C-73B0020C8C90}"/>
                </a:ext>
              </a:extLst>
            </p:cNvPr>
            <p:cNvSpPr txBox="1"/>
            <p:nvPr/>
          </p:nvSpPr>
          <p:spPr>
            <a:xfrm>
              <a:off x="4970319" y="4866028"/>
              <a:ext cx="588336" cy="259514"/>
            </a:xfrm>
            <a:prstGeom prst="rect">
              <a:avLst/>
            </a:prstGeom>
            <a:noFill/>
          </p:spPr>
          <p:txBody>
            <a:bodyPr wrap="square" lIns="0" tIns="45720" rIns="0" bIns="0" rtlCol="0" anchor="t" anchorCtr="0">
              <a:noAutofit/>
            </a:bodyPr>
            <a:lstStyle/>
            <a:p>
              <a:pPr algn="ctr"/>
              <a:r>
                <a:rPr lang="en-US" sz="800" dirty="0"/>
                <a:t>Person</a:t>
              </a:r>
            </a:p>
          </p:txBody>
        </p:sp>
        <p:sp>
          <p:nvSpPr>
            <p:cNvPr id="58" name="TextBox 57">
              <a:extLst>
                <a:ext uri="{FF2B5EF4-FFF2-40B4-BE49-F238E27FC236}">
                  <a16:creationId xmlns:a16="http://schemas.microsoft.com/office/drawing/2014/main" id="{B874CD10-FEEF-FBD5-38A2-87DC0C07C4B1}"/>
                </a:ext>
              </a:extLst>
            </p:cNvPr>
            <p:cNvSpPr txBox="1"/>
            <p:nvPr/>
          </p:nvSpPr>
          <p:spPr>
            <a:xfrm>
              <a:off x="5804109" y="4866028"/>
              <a:ext cx="588336" cy="259514"/>
            </a:xfrm>
            <a:prstGeom prst="rect">
              <a:avLst/>
            </a:prstGeom>
            <a:noFill/>
          </p:spPr>
          <p:txBody>
            <a:bodyPr wrap="square" lIns="0" tIns="45720" rIns="0" bIns="0" rtlCol="0" anchor="t" anchorCtr="0">
              <a:noAutofit/>
            </a:bodyPr>
            <a:lstStyle/>
            <a:p>
              <a:pPr algn="ctr"/>
              <a:r>
                <a:rPr lang="en-US" sz="800" dirty="0"/>
                <a:t>Pie-Chart</a:t>
              </a:r>
            </a:p>
          </p:txBody>
        </p:sp>
        <p:sp>
          <p:nvSpPr>
            <p:cNvPr id="59" name="TextBox 58">
              <a:extLst>
                <a:ext uri="{FF2B5EF4-FFF2-40B4-BE49-F238E27FC236}">
                  <a16:creationId xmlns:a16="http://schemas.microsoft.com/office/drawing/2014/main" id="{99E2774A-268A-DB81-4EF8-1D81FAF8A082}"/>
                </a:ext>
              </a:extLst>
            </p:cNvPr>
            <p:cNvSpPr txBox="1"/>
            <p:nvPr/>
          </p:nvSpPr>
          <p:spPr>
            <a:xfrm>
              <a:off x="6605747" y="4866028"/>
              <a:ext cx="588336" cy="259514"/>
            </a:xfrm>
            <a:prstGeom prst="rect">
              <a:avLst/>
            </a:prstGeom>
            <a:noFill/>
          </p:spPr>
          <p:txBody>
            <a:bodyPr wrap="square" lIns="0" tIns="45720" rIns="0" bIns="0" rtlCol="0" anchor="t" anchorCtr="0">
              <a:noAutofit/>
            </a:bodyPr>
            <a:lstStyle/>
            <a:p>
              <a:pPr algn="ctr"/>
              <a:r>
                <a:rPr lang="en-US" sz="800" dirty="0"/>
                <a:t>Pin</a:t>
              </a:r>
            </a:p>
          </p:txBody>
        </p:sp>
        <p:sp>
          <p:nvSpPr>
            <p:cNvPr id="60" name="TextBox 59">
              <a:extLst>
                <a:ext uri="{FF2B5EF4-FFF2-40B4-BE49-F238E27FC236}">
                  <a16:creationId xmlns:a16="http://schemas.microsoft.com/office/drawing/2014/main" id="{9F18989F-6F05-8DAF-BB0F-733EC22A3FA7}"/>
                </a:ext>
              </a:extLst>
            </p:cNvPr>
            <p:cNvSpPr txBox="1"/>
            <p:nvPr/>
          </p:nvSpPr>
          <p:spPr>
            <a:xfrm>
              <a:off x="7421644" y="4866028"/>
              <a:ext cx="588336" cy="259514"/>
            </a:xfrm>
            <a:prstGeom prst="rect">
              <a:avLst/>
            </a:prstGeom>
            <a:noFill/>
          </p:spPr>
          <p:txBody>
            <a:bodyPr wrap="square" lIns="0" tIns="45720" rIns="0" bIns="0" rtlCol="0" anchor="t" anchorCtr="0">
              <a:noAutofit/>
            </a:bodyPr>
            <a:lstStyle/>
            <a:p>
              <a:pPr algn="ctr"/>
              <a:r>
                <a:rPr lang="en-US" sz="800" dirty="0"/>
                <a:t>Population</a:t>
              </a:r>
            </a:p>
          </p:txBody>
        </p:sp>
        <p:sp>
          <p:nvSpPr>
            <p:cNvPr id="61" name="TextBox 60">
              <a:extLst>
                <a:ext uri="{FF2B5EF4-FFF2-40B4-BE49-F238E27FC236}">
                  <a16:creationId xmlns:a16="http://schemas.microsoft.com/office/drawing/2014/main" id="{BBD19FBC-1FE0-5B85-2906-65CF33A0D9EA}"/>
                </a:ext>
              </a:extLst>
            </p:cNvPr>
            <p:cNvSpPr txBox="1"/>
            <p:nvPr/>
          </p:nvSpPr>
          <p:spPr>
            <a:xfrm>
              <a:off x="8228233" y="4866028"/>
              <a:ext cx="588336" cy="259514"/>
            </a:xfrm>
            <a:prstGeom prst="rect">
              <a:avLst/>
            </a:prstGeom>
            <a:noFill/>
          </p:spPr>
          <p:txBody>
            <a:bodyPr wrap="square" lIns="0" tIns="45720" rIns="0" bIns="0" rtlCol="0" anchor="t" anchorCtr="0">
              <a:noAutofit/>
            </a:bodyPr>
            <a:lstStyle/>
            <a:p>
              <a:pPr algn="ctr"/>
              <a:r>
                <a:rPr lang="en-US" sz="800" dirty="0"/>
                <a:t>Pregnancy</a:t>
              </a:r>
            </a:p>
          </p:txBody>
        </p:sp>
        <p:sp>
          <p:nvSpPr>
            <p:cNvPr id="62" name="TextBox 61">
              <a:extLst>
                <a:ext uri="{FF2B5EF4-FFF2-40B4-BE49-F238E27FC236}">
                  <a16:creationId xmlns:a16="http://schemas.microsoft.com/office/drawing/2014/main" id="{8F873DC3-748C-E792-214D-CAB0E50FDE4B}"/>
                </a:ext>
              </a:extLst>
            </p:cNvPr>
            <p:cNvSpPr txBox="1"/>
            <p:nvPr/>
          </p:nvSpPr>
          <p:spPr>
            <a:xfrm>
              <a:off x="9099906" y="4866028"/>
              <a:ext cx="588336" cy="259514"/>
            </a:xfrm>
            <a:prstGeom prst="rect">
              <a:avLst/>
            </a:prstGeom>
            <a:noFill/>
          </p:spPr>
          <p:txBody>
            <a:bodyPr wrap="square" lIns="0" tIns="45720" rIns="0" bIns="0" rtlCol="0" anchor="t" anchorCtr="0">
              <a:noAutofit/>
            </a:bodyPr>
            <a:lstStyle/>
            <a:p>
              <a:pPr algn="ctr"/>
              <a:r>
                <a:rPr lang="en-US" sz="800" dirty="0"/>
                <a:t>Presenter</a:t>
              </a:r>
            </a:p>
          </p:txBody>
        </p:sp>
        <p:sp>
          <p:nvSpPr>
            <p:cNvPr id="63" name="TextBox 62">
              <a:extLst>
                <a:ext uri="{FF2B5EF4-FFF2-40B4-BE49-F238E27FC236}">
                  <a16:creationId xmlns:a16="http://schemas.microsoft.com/office/drawing/2014/main" id="{3C87817F-F8B7-7421-CD76-716D46218749}"/>
                </a:ext>
              </a:extLst>
            </p:cNvPr>
            <p:cNvSpPr txBox="1"/>
            <p:nvPr/>
          </p:nvSpPr>
          <p:spPr>
            <a:xfrm>
              <a:off x="9966380" y="4920476"/>
              <a:ext cx="588336" cy="259514"/>
            </a:xfrm>
            <a:prstGeom prst="rect">
              <a:avLst/>
            </a:prstGeom>
            <a:noFill/>
          </p:spPr>
          <p:txBody>
            <a:bodyPr wrap="square" lIns="0" tIns="45720" rIns="0" bIns="0" rtlCol="0" anchor="t" anchorCtr="0">
              <a:noAutofit/>
            </a:bodyPr>
            <a:lstStyle/>
            <a:p>
              <a:pPr algn="ctr"/>
              <a:r>
                <a:rPr lang="en-US" sz="800" dirty="0"/>
                <a:t>Puzzle</a:t>
              </a:r>
            </a:p>
          </p:txBody>
        </p:sp>
        <p:sp>
          <p:nvSpPr>
            <p:cNvPr id="64" name="TextBox 63">
              <a:extLst>
                <a:ext uri="{FF2B5EF4-FFF2-40B4-BE49-F238E27FC236}">
                  <a16:creationId xmlns:a16="http://schemas.microsoft.com/office/drawing/2014/main" id="{B0A7173E-248D-5F54-FCE5-956EA47BBE1F}"/>
                </a:ext>
              </a:extLst>
            </p:cNvPr>
            <p:cNvSpPr txBox="1"/>
            <p:nvPr/>
          </p:nvSpPr>
          <p:spPr>
            <a:xfrm>
              <a:off x="10758216" y="4920476"/>
              <a:ext cx="588336" cy="259514"/>
            </a:xfrm>
            <a:prstGeom prst="rect">
              <a:avLst/>
            </a:prstGeom>
            <a:noFill/>
          </p:spPr>
          <p:txBody>
            <a:bodyPr wrap="square" lIns="0" tIns="45720" rIns="0" bIns="0" rtlCol="0" anchor="t" anchorCtr="0">
              <a:noAutofit/>
            </a:bodyPr>
            <a:lstStyle/>
            <a:p>
              <a:pPr algn="ctr"/>
              <a:r>
                <a:rPr lang="en-US" sz="800" dirty="0"/>
                <a:t>Report-1</a:t>
              </a:r>
            </a:p>
          </p:txBody>
        </p:sp>
        <p:sp>
          <p:nvSpPr>
            <p:cNvPr id="65" name="TextBox 64">
              <a:extLst>
                <a:ext uri="{FF2B5EF4-FFF2-40B4-BE49-F238E27FC236}">
                  <a16:creationId xmlns:a16="http://schemas.microsoft.com/office/drawing/2014/main" id="{9E2FC4DC-71B4-11F6-5AD0-2ABB3590E2D0}"/>
                </a:ext>
              </a:extLst>
            </p:cNvPr>
            <p:cNvSpPr txBox="1"/>
            <p:nvPr/>
          </p:nvSpPr>
          <p:spPr>
            <a:xfrm>
              <a:off x="854160" y="5942807"/>
              <a:ext cx="588336" cy="259514"/>
            </a:xfrm>
            <a:prstGeom prst="rect">
              <a:avLst/>
            </a:prstGeom>
            <a:noFill/>
          </p:spPr>
          <p:txBody>
            <a:bodyPr wrap="square" lIns="0" tIns="45720" rIns="0" bIns="0" rtlCol="0" anchor="t" anchorCtr="0">
              <a:noAutofit/>
            </a:bodyPr>
            <a:lstStyle/>
            <a:p>
              <a:pPr algn="ctr"/>
              <a:r>
                <a:rPr lang="en-US" sz="800" dirty="0"/>
                <a:t>Report-2</a:t>
              </a:r>
            </a:p>
          </p:txBody>
        </p:sp>
        <p:sp>
          <p:nvSpPr>
            <p:cNvPr id="66" name="TextBox 65">
              <a:extLst>
                <a:ext uri="{FF2B5EF4-FFF2-40B4-BE49-F238E27FC236}">
                  <a16:creationId xmlns:a16="http://schemas.microsoft.com/office/drawing/2014/main" id="{47BCB5CB-5AFA-1679-10D7-CE4390C24D66}"/>
                </a:ext>
              </a:extLst>
            </p:cNvPr>
            <p:cNvSpPr txBox="1"/>
            <p:nvPr/>
          </p:nvSpPr>
          <p:spPr>
            <a:xfrm>
              <a:off x="1680769" y="5942807"/>
              <a:ext cx="588336" cy="259514"/>
            </a:xfrm>
            <a:prstGeom prst="rect">
              <a:avLst/>
            </a:prstGeom>
            <a:noFill/>
          </p:spPr>
          <p:txBody>
            <a:bodyPr wrap="square" lIns="0" tIns="45720" rIns="0" bIns="0" rtlCol="0" anchor="t" anchorCtr="0">
              <a:noAutofit/>
            </a:bodyPr>
            <a:lstStyle/>
            <a:p>
              <a:pPr algn="ctr"/>
              <a:r>
                <a:rPr lang="en-US" sz="800" dirty="0"/>
                <a:t>Research</a:t>
              </a:r>
            </a:p>
          </p:txBody>
        </p:sp>
        <p:sp>
          <p:nvSpPr>
            <p:cNvPr id="67" name="TextBox 66">
              <a:extLst>
                <a:ext uri="{FF2B5EF4-FFF2-40B4-BE49-F238E27FC236}">
                  <a16:creationId xmlns:a16="http://schemas.microsoft.com/office/drawing/2014/main" id="{AC8DE3AF-C5E5-2C99-26C4-E3F72800BB9B}"/>
                </a:ext>
              </a:extLst>
            </p:cNvPr>
            <p:cNvSpPr txBox="1"/>
            <p:nvPr/>
          </p:nvSpPr>
          <p:spPr>
            <a:xfrm>
              <a:off x="3082392" y="5942807"/>
              <a:ext cx="421700" cy="259514"/>
            </a:xfrm>
            <a:prstGeom prst="rect">
              <a:avLst/>
            </a:prstGeom>
            <a:noFill/>
          </p:spPr>
          <p:txBody>
            <a:bodyPr wrap="square" lIns="0" tIns="45720" rIns="0" bIns="0" rtlCol="0" anchor="t" anchorCtr="0">
              <a:noAutofit/>
            </a:bodyPr>
            <a:lstStyle/>
            <a:p>
              <a:pPr algn="ctr"/>
              <a:r>
                <a:rPr lang="en-US" sz="800" dirty="0"/>
                <a:t>Right</a:t>
              </a:r>
            </a:p>
          </p:txBody>
        </p:sp>
        <p:sp>
          <p:nvSpPr>
            <p:cNvPr id="68" name="TextBox 67">
              <a:extLst>
                <a:ext uri="{FF2B5EF4-FFF2-40B4-BE49-F238E27FC236}">
                  <a16:creationId xmlns:a16="http://schemas.microsoft.com/office/drawing/2014/main" id="{7BAA7874-E4DD-D288-48F1-2D5075C64637}"/>
                </a:ext>
              </a:extLst>
            </p:cNvPr>
            <p:cNvSpPr txBox="1"/>
            <p:nvPr/>
          </p:nvSpPr>
          <p:spPr>
            <a:xfrm>
              <a:off x="3845383" y="5942807"/>
              <a:ext cx="588336" cy="259514"/>
            </a:xfrm>
            <a:prstGeom prst="rect">
              <a:avLst/>
            </a:prstGeom>
            <a:noFill/>
          </p:spPr>
          <p:txBody>
            <a:bodyPr wrap="square" lIns="0" tIns="45720" rIns="0" bIns="0" rtlCol="0" anchor="t" anchorCtr="0">
              <a:noAutofit/>
            </a:bodyPr>
            <a:lstStyle/>
            <a:p>
              <a:pPr algn="ctr"/>
              <a:r>
                <a:rPr lang="en-US" sz="800" dirty="0"/>
                <a:t>Speech-Bubble-1</a:t>
              </a:r>
            </a:p>
          </p:txBody>
        </p:sp>
        <p:sp>
          <p:nvSpPr>
            <p:cNvPr id="69" name="TextBox 68">
              <a:extLst>
                <a:ext uri="{FF2B5EF4-FFF2-40B4-BE49-F238E27FC236}">
                  <a16:creationId xmlns:a16="http://schemas.microsoft.com/office/drawing/2014/main" id="{8C9A4450-90EB-505D-0859-CC0BF8154069}"/>
                </a:ext>
              </a:extLst>
            </p:cNvPr>
            <p:cNvSpPr txBox="1"/>
            <p:nvPr/>
          </p:nvSpPr>
          <p:spPr>
            <a:xfrm>
              <a:off x="4821758" y="5942807"/>
              <a:ext cx="588336" cy="259514"/>
            </a:xfrm>
            <a:prstGeom prst="rect">
              <a:avLst/>
            </a:prstGeom>
            <a:noFill/>
          </p:spPr>
          <p:txBody>
            <a:bodyPr wrap="square" lIns="0" tIns="45720" rIns="0" bIns="0" rtlCol="0" anchor="t" anchorCtr="0">
              <a:noAutofit/>
            </a:bodyPr>
            <a:lstStyle/>
            <a:p>
              <a:pPr algn="ctr"/>
              <a:r>
                <a:rPr lang="en-US" sz="800" dirty="0"/>
                <a:t>Speech-Bubble-2</a:t>
              </a:r>
            </a:p>
          </p:txBody>
        </p:sp>
        <p:sp>
          <p:nvSpPr>
            <p:cNvPr id="70" name="TextBox 69">
              <a:extLst>
                <a:ext uri="{FF2B5EF4-FFF2-40B4-BE49-F238E27FC236}">
                  <a16:creationId xmlns:a16="http://schemas.microsoft.com/office/drawing/2014/main" id="{34A6A792-8A1E-38E4-B80A-427FD8DB9D3E}"/>
                </a:ext>
              </a:extLst>
            </p:cNvPr>
            <p:cNvSpPr txBox="1"/>
            <p:nvPr/>
          </p:nvSpPr>
          <p:spPr>
            <a:xfrm>
              <a:off x="5705381" y="5942807"/>
              <a:ext cx="588336" cy="259514"/>
            </a:xfrm>
            <a:prstGeom prst="rect">
              <a:avLst/>
            </a:prstGeom>
            <a:noFill/>
          </p:spPr>
          <p:txBody>
            <a:bodyPr wrap="square" lIns="0" tIns="45720" rIns="0" bIns="0" rtlCol="0" anchor="t" anchorCtr="0">
              <a:noAutofit/>
            </a:bodyPr>
            <a:lstStyle/>
            <a:p>
              <a:pPr algn="ctr"/>
              <a:r>
                <a:rPr lang="en-US" sz="800" dirty="0"/>
                <a:t>Structure</a:t>
              </a:r>
            </a:p>
          </p:txBody>
        </p:sp>
        <p:sp>
          <p:nvSpPr>
            <p:cNvPr id="71" name="TextBox 70">
              <a:extLst>
                <a:ext uri="{FF2B5EF4-FFF2-40B4-BE49-F238E27FC236}">
                  <a16:creationId xmlns:a16="http://schemas.microsoft.com/office/drawing/2014/main" id="{3E3843C4-5B78-F62F-0ABE-54F09B2820AB}"/>
                </a:ext>
              </a:extLst>
            </p:cNvPr>
            <p:cNvSpPr txBox="1"/>
            <p:nvPr/>
          </p:nvSpPr>
          <p:spPr>
            <a:xfrm>
              <a:off x="6548027" y="5942807"/>
              <a:ext cx="588336" cy="259514"/>
            </a:xfrm>
            <a:prstGeom prst="rect">
              <a:avLst/>
            </a:prstGeom>
            <a:noFill/>
          </p:spPr>
          <p:txBody>
            <a:bodyPr wrap="square" lIns="0" tIns="45720" rIns="0" bIns="0" rtlCol="0" anchor="t" anchorCtr="0">
              <a:noAutofit/>
            </a:bodyPr>
            <a:lstStyle/>
            <a:p>
              <a:pPr algn="ctr"/>
              <a:r>
                <a:rPr lang="en-US" sz="800" dirty="0"/>
                <a:t>Success</a:t>
              </a:r>
            </a:p>
          </p:txBody>
        </p:sp>
        <p:sp>
          <p:nvSpPr>
            <p:cNvPr id="72" name="TextBox 71">
              <a:extLst>
                <a:ext uri="{FF2B5EF4-FFF2-40B4-BE49-F238E27FC236}">
                  <a16:creationId xmlns:a16="http://schemas.microsoft.com/office/drawing/2014/main" id="{2C36D372-513C-6A0D-8F2C-45D1E4746DC3}"/>
                </a:ext>
              </a:extLst>
            </p:cNvPr>
            <p:cNvSpPr txBox="1"/>
            <p:nvPr/>
          </p:nvSpPr>
          <p:spPr>
            <a:xfrm>
              <a:off x="7392836" y="5942807"/>
              <a:ext cx="588336" cy="259514"/>
            </a:xfrm>
            <a:prstGeom prst="rect">
              <a:avLst/>
            </a:prstGeom>
            <a:noFill/>
          </p:spPr>
          <p:txBody>
            <a:bodyPr wrap="square" lIns="0" tIns="45720" rIns="0" bIns="0" rtlCol="0" anchor="t" anchorCtr="0">
              <a:noAutofit/>
            </a:bodyPr>
            <a:lstStyle/>
            <a:p>
              <a:pPr algn="ctr"/>
              <a:r>
                <a:rPr lang="en-US" sz="800" dirty="0"/>
                <a:t>Team</a:t>
              </a:r>
            </a:p>
          </p:txBody>
        </p:sp>
        <p:sp>
          <p:nvSpPr>
            <p:cNvPr id="73" name="TextBox 72">
              <a:extLst>
                <a:ext uri="{FF2B5EF4-FFF2-40B4-BE49-F238E27FC236}">
                  <a16:creationId xmlns:a16="http://schemas.microsoft.com/office/drawing/2014/main" id="{0F9DA0D5-5889-B136-E29E-282D9D67DD4A}"/>
                </a:ext>
              </a:extLst>
            </p:cNvPr>
            <p:cNvSpPr txBox="1"/>
            <p:nvPr/>
          </p:nvSpPr>
          <p:spPr>
            <a:xfrm>
              <a:off x="8228233" y="5942807"/>
              <a:ext cx="588336" cy="259514"/>
            </a:xfrm>
            <a:prstGeom prst="rect">
              <a:avLst/>
            </a:prstGeom>
            <a:noFill/>
          </p:spPr>
          <p:txBody>
            <a:bodyPr wrap="square" lIns="0" tIns="45720" rIns="0" bIns="0" rtlCol="0" anchor="t" anchorCtr="0">
              <a:noAutofit/>
            </a:bodyPr>
            <a:lstStyle/>
            <a:p>
              <a:pPr algn="ctr"/>
              <a:r>
                <a:rPr lang="en-US" sz="800" dirty="0"/>
                <a:t>Telehealth</a:t>
              </a:r>
            </a:p>
          </p:txBody>
        </p:sp>
        <p:sp>
          <p:nvSpPr>
            <p:cNvPr id="74" name="TextBox 73">
              <a:extLst>
                <a:ext uri="{FF2B5EF4-FFF2-40B4-BE49-F238E27FC236}">
                  <a16:creationId xmlns:a16="http://schemas.microsoft.com/office/drawing/2014/main" id="{B0B9DD31-CDC4-C7B0-934D-8FE7513F7958}"/>
                </a:ext>
              </a:extLst>
            </p:cNvPr>
            <p:cNvSpPr txBox="1"/>
            <p:nvPr/>
          </p:nvSpPr>
          <p:spPr>
            <a:xfrm>
              <a:off x="9006145" y="5942807"/>
              <a:ext cx="588336" cy="259514"/>
            </a:xfrm>
            <a:prstGeom prst="rect">
              <a:avLst/>
            </a:prstGeom>
            <a:noFill/>
          </p:spPr>
          <p:txBody>
            <a:bodyPr wrap="square" lIns="0" tIns="45720" rIns="0" bIns="0" rtlCol="0" anchor="t" anchorCtr="0">
              <a:noAutofit/>
            </a:bodyPr>
            <a:lstStyle/>
            <a:p>
              <a:pPr algn="ctr"/>
              <a:r>
                <a:rPr lang="en-US" sz="800" dirty="0"/>
                <a:t>Tools</a:t>
              </a:r>
            </a:p>
          </p:txBody>
        </p:sp>
        <p:sp>
          <p:nvSpPr>
            <p:cNvPr id="75" name="TextBox 74">
              <a:extLst>
                <a:ext uri="{FF2B5EF4-FFF2-40B4-BE49-F238E27FC236}">
                  <a16:creationId xmlns:a16="http://schemas.microsoft.com/office/drawing/2014/main" id="{5ED4AE90-6A18-44F7-9C20-02A806313103}"/>
                </a:ext>
              </a:extLst>
            </p:cNvPr>
            <p:cNvSpPr txBox="1"/>
            <p:nvPr/>
          </p:nvSpPr>
          <p:spPr>
            <a:xfrm>
              <a:off x="9801579" y="5942807"/>
              <a:ext cx="346918" cy="259514"/>
            </a:xfrm>
            <a:prstGeom prst="rect">
              <a:avLst/>
            </a:prstGeom>
            <a:noFill/>
          </p:spPr>
          <p:txBody>
            <a:bodyPr wrap="square" lIns="0" tIns="45720" rIns="0" bIns="0" rtlCol="0" anchor="t" anchorCtr="0">
              <a:noAutofit/>
            </a:bodyPr>
            <a:lstStyle/>
            <a:p>
              <a:pPr algn="ctr"/>
              <a:r>
                <a:rPr lang="en-US" sz="800" dirty="0"/>
                <a:t>Up</a:t>
              </a:r>
            </a:p>
          </p:txBody>
        </p:sp>
        <p:sp>
          <p:nvSpPr>
            <p:cNvPr id="76" name="TextBox 75">
              <a:extLst>
                <a:ext uri="{FF2B5EF4-FFF2-40B4-BE49-F238E27FC236}">
                  <a16:creationId xmlns:a16="http://schemas.microsoft.com/office/drawing/2014/main" id="{558475E2-B2DA-DA54-90F6-82B1981B15CD}"/>
                </a:ext>
              </a:extLst>
            </p:cNvPr>
            <p:cNvSpPr txBox="1"/>
            <p:nvPr/>
          </p:nvSpPr>
          <p:spPr>
            <a:xfrm>
              <a:off x="10758216" y="5942807"/>
              <a:ext cx="588336" cy="259514"/>
            </a:xfrm>
            <a:prstGeom prst="rect">
              <a:avLst/>
            </a:prstGeom>
            <a:noFill/>
          </p:spPr>
          <p:txBody>
            <a:bodyPr wrap="square" lIns="0" tIns="45720" rIns="0" bIns="0" rtlCol="0" anchor="t" anchorCtr="0">
              <a:noAutofit/>
            </a:bodyPr>
            <a:lstStyle/>
            <a:p>
              <a:pPr algn="ctr"/>
              <a:r>
                <a:rPr lang="en-US" sz="800" dirty="0"/>
                <a:t>Virus</a:t>
              </a:r>
            </a:p>
          </p:txBody>
        </p:sp>
      </p:grpSp>
    </p:spTree>
    <p:extLst>
      <p:ext uri="{BB962C8B-B14F-4D97-AF65-F5344CB8AC3E}">
        <p14:creationId xmlns:p14="http://schemas.microsoft.com/office/powerpoint/2010/main" val="2490758890"/>
      </p:ext>
    </p:extLst>
  </p:cSld>
  <p:clrMapOvr>
    <a:masterClrMapping/>
  </p:clrMapOvr>
  <p:extLst>
    <p:ext uri="{DCECCB84-F9BA-43D5-87BE-67443E8EF086}">
      <p15:sldGuideLst xmlns:p15="http://schemas.microsoft.com/office/powerpoint/2012/main">
        <p15:guide id="2" pos="3840" userDrawn="1">
          <p15:clr>
            <a:srgbClr val="FBAE40"/>
          </p15:clr>
        </p15:guide>
        <p15:guide id="3" orient="horz" pos="1152" userDrawn="1">
          <p15:clr>
            <a:srgbClr val="FBAE40"/>
          </p15:clr>
        </p15:guide>
        <p15:guide id="4" orient="horz" pos="864"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2F3E5-3A11-68E4-22A0-3F402117972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E020CEC-BF68-C304-9EB3-6695D82307D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163F97D-06B5-C280-D23C-5E6B65620926}"/>
              </a:ext>
            </a:extLst>
          </p:cNvPr>
          <p:cNvSpPr>
            <a:spLocks noGrp="1"/>
          </p:cNvSpPr>
          <p:nvPr>
            <p:ph type="dt" sz="half" idx="10"/>
          </p:nvPr>
        </p:nvSpPr>
        <p:spPr/>
        <p:txBody>
          <a:bodyPr/>
          <a:lstStyle/>
          <a:p>
            <a:fld id="{71B461B7-E8B9-49CD-AA9A-2197D827AB3F}" type="datetimeFigureOut">
              <a:rPr lang="en-US" smtClean="0"/>
              <a:t>5/6/2026</a:t>
            </a:fld>
            <a:endParaRPr lang="en-US"/>
          </a:p>
        </p:txBody>
      </p:sp>
      <p:sp>
        <p:nvSpPr>
          <p:cNvPr id="5" name="Footer Placeholder 4">
            <a:extLst>
              <a:ext uri="{FF2B5EF4-FFF2-40B4-BE49-F238E27FC236}">
                <a16:creationId xmlns:a16="http://schemas.microsoft.com/office/drawing/2014/main" id="{2AC3D14A-36B5-1C57-D068-36274506E3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BB6E92-30F6-1A36-BBDB-036E2DC8B71A}"/>
              </a:ext>
            </a:extLst>
          </p:cNvPr>
          <p:cNvSpPr>
            <a:spLocks noGrp="1"/>
          </p:cNvSpPr>
          <p:nvPr>
            <p:ph type="sldNum" sz="quarter" idx="12"/>
          </p:nvPr>
        </p:nvSpPr>
        <p:spPr/>
        <p:txBody>
          <a:bodyPr/>
          <a:lstStyle/>
          <a:p>
            <a:fld id="{B94686F5-3865-443E-AF4C-D0FF0CE8B28E}" type="slidenum">
              <a:rPr lang="en-US" smtClean="0"/>
              <a:t>‹#›</a:t>
            </a:fld>
            <a:endParaRPr lang="en-US"/>
          </a:p>
        </p:txBody>
      </p:sp>
    </p:spTree>
    <p:extLst>
      <p:ext uri="{BB962C8B-B14F-4D97-AF65-F5344CB8AC3E}">
        <p14:creationId xmlns:p14="http://schemas.microsoft.com/office/powerpoint/2010/main" val="32184126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C5181-3FA0-AD42-8E13-57C0B3C05F91}"/>
              </a:ext>
            </a:extLst>
          </p:cNvPr>
          <p:cNvSpPr>
            <a:spLocks noGrp="1"/>
          </p:cNvSpPr>
          <p:nvPr>
            <p:ph type="ctrTitle"/>
          </p:nvPr>
        </p:nvSpPr>
        <p:spPr>
          <a:xfrm>
            <a:off x="1524000" y="950425"/>
            <a:ext cx="9144000" cy="2387600"/>
          </a:xfrm>
          <a:prstGeom prst="rect">
            <a:avLst/>
          </a:prstGeom>
        </p:spPr>
        <p:txBody>
          <a:bodyPr anchor="b"/>
          <a:lstStyle>
            <a:lvl1pPr algn="ctr">
              <a:defRPr sz="6000" b="1" i="0">
                <a:solidFill>
                  <a:schemeClr val="bg1"/>
                </a:solidFill>
                <a:latin typeface="Arial Black" panose="020B0604020202020204" pitchFamily="34" charset="0"/>
                <a:cs typeface="Arial Black"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128D5C79-B6B2-EC41-B895-75479BC66990}"/>
              </a:ext>
            </a:extLst>
          </p:cNvPr>
          <p:cNvSpPr>
            <a:spLocks noGrp="1"/>
          </p:cNvSpPr>
          <p:nvPr>
            <p:ph type="subTitle" idx="1"/>
          </p:nvPr>
        </p:nvSpPr>
        <p:spPr>
          <a:xfrm>
            <a:off x="1524000" y="3519977"/>
            <a:ext cx="9144000" cy="729331"/>
          </a:xfrm>
        </p:spPr>
        <p:txBody>
          <a:bodyPr>
            <a:normAutofit/>
          </a:bodyPr>
          <a:lstStyle>
            <a:lvl1pPr marL="0" indent="0" algn="ctr">
              <a:buNone/>
              <a:defRPr sz="2400" i="0">
                <a:solidFill>
                  <a:schemeClr val="bg1"/>
                </a:solidFill>
                <a:latin typeface="Arial" panose="020B0604020202020204" pitchFamily="34" charset="0"/>
                <a:cs typeface="Arial" panose="020B0604020202020204" pitchFamily="34"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endParaRPr lang="en-US" dirty="0"/>
          </a:p>
        </p:txBody>
      </p:sp>
      <p:sp>
        <p:nvSpPr>
          <p:cNvPr id="8" name="Text Placeholder 7">
            <a:extLst>
              <a:ext uri="{FF2B5EF4-FFF2-40B4-BE49-F238E27FC236}">
                <a16:creationId xmlns:a16="http://schemas.microsoft.com/office/drawing/2014/main" id="{E6D60042-FB4E-E64B-9CD6-98FFAD1B45A7}"/>
              </a:ext>
            </a:extLst>
          </p:cNvPr>
          <p:cNvSpPr>
            <a:spLocks noGrp="1"/>
          </p:cNvSpPr>
          <p:nvPr>
            <p:ph type="body" sz="quarter" idx="10" hasCustomPrompt="1"/>
          </p:nvPr>
        </p:nvSpPr>
        <p:spPr>
          <a:xfrm>
            <a:off x="1524000" y="6306472"/>
            <a:ext cx="9144000" cy="551528"/>
          </a:xfrm>
        </p:spPr>
        <p:txBody>
          <a:bodyPr>
            <a:normAutofit/>
          </a:bodyPr>
          <a:lstStyle>
            <a:lvl1pPr marL="0" indent="0" algn="ctr">
              <a:buNone/>
              <a:defRPr sz="1200" b="1" i="0" spc="133" baseline="0">
                <a:solidFill>
                  <a:schemeClr val="bg1"/>
                </a:solidFill>
                <a:latin typeface="Arial Black" panose="020B0604020202020204" pitchFamily="34" charset="0"/>
                <a:cs typeface="Arial Black" panose="020B0604020202020204" pitchFamily="34" charset="0"/>
              </a:defRPr>
            </a:lvl1pPr>
            <a:lvl2pPr marL="457177" indent="0">
              <a:buNone/>
              <a:defRPr/>
            </a:lvl2pPr>
          </a:lstStyle>
          <a:p>
            <a:pPr lvl="0"/>
            <a:r>
              <a:rPr lang="en-US" dirty="0"/>
              <a:t>DATE OF PRESENTATION  |  LOCATION OF PRESENTATION</a:t>
            </a:r>
          </a:p>
        </p:txBody>
      </p:sp>
      <p:pic>
        <p:nvPicPr>
          <p:cNvPr id="6" name="Picture 5" descr="A picture containing text, clipart&#10;&#10;Description automatically generated">
            <a:extLst>
              <a:ext uri="{FF2B5EF4-FFF2-40B4-BE49-F238E27FC236}">
                <a16:creationId xmlns:a16="http://schemas.microsoft.com/office/drawing/2014/main" id="{E20E2DEC-A81F-B34C-9637-7809EFDF3FA3}"/>
              </a:ext>
            </a:extLst>
          </p:cNvPr>
          <p:cNvPicPr>
            <a:picLocks noChangeAspect="1"/>
          </p:cNvPicPr>
          <p:nvPr userDrawn="1"/>
        </p:nvPicPr>
        <p:blipFill>
          <a:blip r:embed="rId3"/>
          <a:stretch>
            <a:fillRect/>
          </a:stretch>
        </p:blipFill>
        <p:spPr>
          <a:xfrm>
            <a:off x="1524000" y="4770233"/>
            <a:ext cx="4419600" cy="1015314"/>
          </a:xfrm>
          <a:prstGeom prst="rect">
            <a:avLst/>
          </a:prstGeom>
        </p:spPr>
      </p:pic>
    </p:spTree>
    <p:extLst>
      <p:ext uri="{BB962C8B-B14F-4D97-AF65-F5344CB8AC3E}">
        <p14:creationId xmlns:p14="http://schemas.microsoft.com/office/powerpoint/2010/main" val="2041592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C5181-3FA0-AD42-8E13-57C0B3C05F91}"/>
              </a:ext>
            </a:extLst>
          </p:cNvPr>
          <p:cNvSpPr>
            <a:spLocks noGrp="1"/>
          </p:cNvSpPr>
          <p:nvPr>
            <p:ph type="ctrTitle" hasCustomPrompt="1"/>
          </p:nvPr>
        </p:nvSpPr>
        <p:spPr>
          <a:xfrm>
            <a:off x="457200" y="1924986"/>
            <a:ext cx="11277600" cy="1504017"/>
          </a:xfrm>
          <a:prstGeom prst="rect">
            <a:avLst/>
          </a:prstGeom>
        </p:spPr>
        <p:txBody>
          <a:bodyPr anchor="b">
            <a:noAutofit/>
          </a:bodyPr>
          <a:lstStyle>
            <a:lvl1pPr algn="l">
              <a:defRPr sz="5500" b="1" i="0">
                <a:solidFill>
                  <a:schemeClr val="bg1"/>
                </a:solidFill>
                <a:latin typeface="Arial Black" panose="020B0604020202020204" pitchFamily="34" charset="0"/>
                <a:cs typeface="Arial Black" panose="020B0604020202020204" pitchFamily="34" charset="0"/>
              </a:defRPr>
            </a:lvl1pPr>
          </a:lstStyle>
          <a:p>
            <a:r>
              <a:rPr lang="en-US" dirty="0"/>
              <a:t>Click to edit Master title style lorem ipsum</a:t>
            </a:r>
          </a:p>
        </p:txBody>
      </p:sp>
      <p:sp>
        <p:nvSpPr>
          <p:cNvPr id="7" name="Slide Number Placeholder 5">
            <a:extLst>
              <a:ext uri="{FF2B5EF4-FFF2-40B4-BE49-F238E27FC236}">
                <a16:creationId xmlns:a16="http://schemas.microsoft.com/office/drawing/2014/main" id="{9F716103-B16D-A04C-8864-10DE367B1113}"/>
              </a:ext>
            </a:extLst>
          </p:cNvPr>
          <p:cNvSpPr txBox="1">
            <a:spLocks/>
          </p:cNvSpPr>
          <p:nvPr userDrawn="1"/>
        </p:nvSpPr>
        <p:spPr>
          <a:xfrm>
            <a:off x="8991600" y="6137275"/>
            <a:ext cx="27432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330197-827F-9043-A7B4-E8AE6099241B}" type="slidenum">
              <a:rPr lang="en-US" smtClean="0">
                <a:solidFill>
                  <a:schemeClr val="bg1"/>
                </a:solidFill>
              </a:rPr>
              <a:pPr/>
              <a:t>‹#›</a:t>
            </a:fld>
            <a:endParaRPr lang="en-US" dirty="0">
              <a:solidFill>
                <a:schemeClr val="bg1"/>
              </a:solidFill>
            </a:endParaRPr>
          </a:p>
        </p:txBody>
      </p:sp>
      <p:pic>
        <p:nvPicPr>
          <p:cNvPr id="5" name="Picture 4" descr="A picture containing text, clipart&#10;&#10;Description automatically generated">
            <a:extLst>
              <a:ext uri="{FF2B5EF4-FFF2-40B4-BE49-F238E27FC236}">
                <a16:creationId xmlns:a16="http://schemas.microsoft.com/office/drawing/2014/main" id="{49C9A8B0-52AA-8E44-A154-7CD7A124DC8E}"/>
              </a:ext>
            </a:extLst>
          </p:cNvPr>
          <p:cNvPicPr>
            <a:picLocks noChangeAspect="1"/>
          </p:cNvPicPr>
          <p:nvPr userDrawn="1"/>
        </p:nvPicPr>
        <p:blipFill>
          <a:blip r:embed="rId3"/>
          <a:stretch>
            <a:fillRect/>
          </a:stretch>
        </p:blipFill>
        <p:spPr>
          <a:xfrm>
            <a:off x="426720" y="5831840"/>
            <a:ext cx="2786229" cy="640080"/>
          </a:xfrm>
          <a:prstGeom prst="rect">
            <a:avLst/>
          </a:prstGeom>
        </p:spPr>
      </p:pic>
    </p:spTree>
    <p:extLst>
      <p:ext uri="{BB962C8B-B14F-4D97-AF65-F5344CB8AC3E}">
        <p14:creationId xmlns:p14="http://schemas.microsoft.com/office/powerpoint/2010/main" val="3107890062"/>
      </p:ext>
    </p:extLst>
  </p:cSld>
  <p:clrMapOvr>
    <a:masterClrMapping/>
  </p:clrMapOvr>
  <p:extLst>
    <p:ext uri="{DCECCB84-F9BA-43D5-87BE-67443E8EF086}">
      <p15:sldGuideLst xmlns:p15="http://schemas.microsoft.com/office/powerpoint/2012/main">
        <p15:guide id="1" orient="horz" pos="4032">
          <p15:clr>
            <a:srgbClr val="FBAE40"/>
          </p15:clr>
        </p15:guide>
        <p15:guide id="2" orient="horz" pos="576">
          <p15:clr>
            <a:srgbClr val="FBAE40"/>
          </p15:clr>
        </p15:guide>
        <p15:guide id="3" pos="739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etter Healthcare_Pitch De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13A94-755A-29E1-4409-FC23026E41AB}"/>
              </a:ext>
            </a:extLst>
          </p:cNvPr>
          <p:cNvSpPr>
            <a:spLocks noGrp="1"/>
          </p:cNvSpPr>
          <p:nvPr userDrawn="1">
            <p:ph type="title"/>
          </p:nvPr>
        </p:nvSpPr>
        <p:spPr>
          <a:xfrm>
            <a:off x="914399" y="457201"/>
            <a:ext cx="8503921" cy="665514"/>
          </a:xfrm>
        </p:spPr>
        <p:txBody>
          <a:bodyPr/>
          <a:lstStyle>
            <a:lvl1pPr>
              <a:defRPr/>
            </a:lvl1pPr>
          </a:lstStyle>
          <a:p>
            <a:r>
              <a:rPr lang="en-US"/>
              <a:t>Click to edit Master title style</a:t>
            </a:r>
            <a:endParaRPr lang="en-US" dirty="0"/>
          </a:p>
        </p:txBody>
      </p:sp>
      <p:pic>
        <p:nvPicPr>
          <p:cNvPr id="7" name="Picture 12" descr="ForHealth Consulting at UMass Chan Medical School">
            <a:extLst>
              <a:ext uri="{FF2B5EF4-FFF2-40B4-BE49-F238E27FC236}">
                <a16:creationId xmlns:a16="http://schemas.microsoft.com/office/drawing/2014/main" id="{B02D81C5-55D3-CE1C-30AD-F56ACDA71EDA}"/>
              </a:ext>
              <a:ext uri="{C183D7F6-B498-43B3-948B-1728B52AA6E4}">
                <adec:decorative xmlns:adec="http://schemas.microsoft.com/office/drawing/2017/decorative" val="0"/>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9573757" y="429329"/>
            <a:ext cx="2212840" cy="442568"/>
          </a:xfrm>
          <a:prstGeom prst="rect">
            <a:avLst/>
          </a:prstGeom>
        </p:spPr>
      </p:pic>
      <p:sp>
        <p:nvSpPr>
          <p:cNvPr id="3" name="Content Placeholder 39">
            <a:extLst>
              <a:ext uri="{FF2B5EF4-FFF2-40B4-BE49-F238E27FC236}">
                <a16:creationId xmlns:a16="http://schemas.microsoft.com/office/drawing/2014/main" id="{0E9B9229-DC79-DE18-F6E5-62F5A8538571}"/>
              </a:ext>
              <a:ext uri="{C183D7F6-B498-43B3-948B-1728B52AA6E4}">
                <adec:decorative xmlns:adec="http://schemas.microsoft.com/office/drawing/2017/decorative" val="1"/>
              </a:ext>
            </a:extLst>
          </p:cNvPr>
          <p:cNvSpPr txBox="1">
            <a:spLocks/>
          </p:cNvSpPr>
          <p:nvPr userDrawn="1"/>
        </p:nvSpPr>
        <p:spPr>
          <a:xfrm>
            <a:off x="28703" y="1375704"/>
            <a:ext cx="12192000" cy="5029195"/>
          </a:xfrm>
          <a:prstGeom prst="rect">
            <a:avLst/>
          </a:prstGeom>
          <a:solidFill>
            <a:schemeClr val="accent1">
              <a:alpha val="25000"/>
            </a:schemeClr>
          </a:solidFill>
        </p:spPr>
        <p:txBody>
          <a:bodyPr vert="horz" lIns="457200" tIns="393192" rIns="45720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p:txBody>
      </p:sp>
      <p:sp>
        <p:nvSpPr>
          <p:cNvPr id="18" name="Rectangle 17">
            <a:extLst>
              <a:ext uri="{FF2B5EF4-FFF2-40B4-BE49-F238E27FC236}">
                <a16:creationId xmlns:a16="http://schemas.microsoft.com/office/drawing/2014/main" id="{CB384CAC-762F-E5E0-D9A5-2D9F20AAD989}"/>
              </a:ext>
              <a:ext uri="{C183D7F6-B498-43B3-948B-1728B52AA6E4}">
                <adec:decorative xmlns:adec="http://schemas.microsoft.com/office/drawing/2017/decorative" val="1"/>
              </a:ext>
            </a:extLst>
          </p:cNvPr>
          <p:cNvSpPr/>
          <p:nvPr userDrawn="1"/>
        </p:nvSpPr>
        <p:spPr>
          <a:xfrm>
            <a:off x="0"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B8AA000E-3E01-AAF9-B913-00719238DB14}"/>
              </a:ext>
              <a:ext uri="{C183D7F6-B498-43B3-948B-1728B52AA6E4}">
                <adec:decorative xmlns:adec="http://schemas.microsoft.com/office/drawing/2017/decorative" val="1"/>
              </a:ext>
            </a:extLst>
          </p:cNvPr>
          <p:cNvGrpSpPr/>
          <p:nvPr userDrawn="1"/>
        </p:nvGrpSpPr>
        <p:grpSpPr>
          <a:xfrm>
            <a:off x="6096000" y="3133276"/>
            <a:ext cx="5338623" cy="1499564"/>
            <a:chOff x="6096000" y="3133276"/>
            <a:chExt cx="5338623" cy="1499564"/>
          </a:xfrm>
        </p:grpSpPr>
        <p:cxnSp>
          <p:nvCxnSpPr>
            <p:cNvPr id="9" name="Straight Connector 8">
              <a:extLst>
                <a:ext uri="{FF2B5EF4-FFF2-40B4-BE49-F238E27FC236}">
                  <a16:creationId xmlns:a16="http://schemas.microsoft.com/office/drawing/2014/main" id="{8C4F587C-6909-5BEA-C6A7-F435E0098230}"/>
                </a:ext>
                <a:ext uri="{C183D7F6-B498-43B3-948B-1728B52AA6E4}">
                  <adec:decorative xmlns:adec="http://schemas.microsoft.com/office/drawing/2017/decorative" val="1"/>
                </a:ext>
              </a:extLst>
            </p:cNvPr>
            <p:cNvCxnSpPr>
              <a:cxnSpLocks/>
            </p:cNvCxnSpPr>
            <p:nvPr userDrawn="1"/>
          </p:nvCxnSpPr>
          <p:spPr>
            <a:xfrm rot="16200000" flipV="1">
              <a:off x="8765312" y="463964"/>
              <a:ext cx="0" cy="5338623"/>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1C3A16A-4F2B-D993-47CD-04317C29B473}"/>
                </a:ext>
                <a:ext uri="{C183D7F6-B498-43B3-948B-1728B52AA6E4}">
                  <adec:decorative xmlns:adec="http://schemas.microsoft.com/office/drawing/2017/decorative" val="1"/>
                </a:ext>
              </a:extLst>
            </p:cNvPr>
            <p:cNvCxnSpPr>
              <a:cxnSpLocks/>
            </p:cNvCxnSpPr>
            <p:nvPr userDrawn="1"/>
          </p:nvCxnSpPr>
          <p:spPr>
            <a:xfrm rot="16200000" flipV="1">
              <a:off x="8765312" y="1963528"/>
              <a:ext cx="0" cy="5338623"/>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17" name="Text Placeholder 16">
            <a:extLst>
              <a:ext uri="{FF2B5EF4-FFF2-40B4-BE49-F238E27FC236}">
                <a16:creationId xmlns:a16="http://schemas.microsoft.com/office/drawing/2014/main" id="{87FE1D28-12D3-DD55-5039-2651C4ABEF0D}"/>
              </a:ext>
            </a:extLst>
          </p:cNvPr>
          <p:cNvSpPr>
            <a:spLocks noGrp="1"/>
          </p:cNvSpPr>
          <p:nvPr userDrawn="1">
            <p:ph type="body" sz="quarter" idx="14"/>
          </p:nvPr>
        </p:nvSpPr>
        <p:spPr>
          <a:xfrm>
            <a:off x="914397" y="1828800"/>
            <a:ext cx="4504270" cy="4084319"/>
          </a:xfrm>
        </p:spPr>
        <p:txBody>
          <a:bodyPr/>
          <a:lstStyle>
            <a:lvl1pPr marL="0" indent="0">
              <a:lnSpc>
                <a:spcPts val="3200"/>
              </a:lnSpc>
              <a:buNone/>
              <a:defRPr sz="2000">
                <a:latin typeface="Georgia" panose="02040502050405020303" pitchFamily="18" charset="0"/>
              </a:defRPr>
            </a:lvl1pPr>
          </a:lstStyle>
          <a:p>
            <a:pPr lvl="0"/>
            <a:r>
              <a:rPr lang="en-US"/>
              <a:t>Click to edit Master text styles</a:t>
            </a:r>
          </a:p>
        </p:txBody>
      </p:sp>
      <p:sp>
        <p:nvSpPr>
          <p:cNvPr id="27" name="Text Placeholder 16">
            <a:extLst>
              <a:ext uri="{FF2B5EF4-FFF2-40B4-BE49-F238E27FC236}">
                <a16:creationId xmlns:a16="http://schemas.microsoft.com/office/drawing/2014/main" id="{AC4F9A3C-AA4E-A7A4-9C3A-742AD312827C}"/>
              </a:ext>
            </a:extLst>
          </p:cNvPr>
          <p:cNvSpPr>
            <a:spLocks noGrp="1"/>
          </p:cNvSpPr>
          <p:nvPr userDrawn="1">
            <p:ph type="body" sz="quarter" idx="18"/>
          </p:nvPr>
        </p:nvSpPr>
        <p:spPr>
          <a:xfrm>
            <a:off x="7429500" y="1841498"/>
            <a:ext cx="4010660" cy="1115062"/>
          </a:xfrm>
        </p:spPr>
        <p:txBody>
          <a:bodyPr tIns="0" bIns="0" numCol="1" spcCol="320040" anchor="ctr" anchorCtr="0"/>
          <a:lstStyle>
            <a:lvl1pPr marL="0" indent="0">
              <a:lnSpc>
                <a:spcPct val="100000"/>
              </a:lnSpc>
              <a:spcAft>
                <a:spcPts val="500"/>
              </a:spcAft>
              <a:buNone/>
              <a:defRPr sz="2000">
                <a:solidFill>
                  <a:schemeClr val="tx2"/>
                </a:solidFill>
                <a:latin typeface="Georgia" panose="02040502050405020303" pitchFamily="18" charset="0"/>
              </a:defRPr>
            </a:lvl1pPr>
          </a:lstStyle>
          <a:p>
            <a:pPr marL="0" marR="0" lvl="0" indent="0" algn="l" defTabSz="914400" rtl="0" eaLnBrk="1" fontAlgn="auto" latinLnBrk="0" hangingPunct="1">
              <a:lnSpc>
                <a:spcPct val="112000"/>
              </a:lnSpc>
              <a:spcBef>
                <a:spcPts val="0"/>
              </a:spcBef>
              <a:spcAft>
                <a:spcPts val="600"/>
              </a:spcAft>
              <a:buClrTx/>
              <a:buSzTx/>
              <a:buFont typeface="Arial" panose="020B0604020202020204" pitchFamily="34" charset="0"/>
              <a:buNone/>
              <a:tabLst/>
              <a:defRPr/>
            </a:pPr>
            <a:r>
              <a:rPr lang="en-US"/>
              <a:t>Click to edit Master text styles</a:t>
            </a:r>
          </a:p>
        </p:txBody>
      </p:sp>
      <p:sp>
        <p:nvSpPr>
          <p:cNvPr id="21" name="Text Placeholder 16">
            <a:extLst>
              <a:ext uri="{FF2B5EF4-FFF2-40B4-BE49-F238E27FC236}">
                <a16:creationId xmlns:a16="http://schemas.microsoft.com/office/drawing/2014/main" id="{E6B94362-C6A5-194C-74E3-5EBAA4CD4848}"/>
              </a:ext>
            </a:extLst>
          </p:cNvPr>
          <p:cNvSpPr>
            <a:spLocks noGrp="1"/>
          </p:cNvSpPr>
          <p:nvPr userDrawn="1">
            <p:ph type="body" sz="quarter" idx="19"/>
          </p:nvPr>
        </p:nvSpPr>
        <p:spPr>
          <a:xfrm>
            <a:off x="7429500" y="3342640"/>
            <a:ext cx="4010660" cy="1115062"/>
          </a:xfrm>
        </p:spPr>
        <p:txBody>
          <a:bodyPr tIns="0" bIns="0" numCol="1" spcCol="320040" anchor="ctr" anchorCtr="0"/>
          <a:lstStyle>
            <a:lvl1pPr marL="0" indent="0">
              <a:lnSpc>
                <a:spcPct val="100000"/>
              </a:lnSpc>
              <a:spcAft>
                <a:spcPts val="500"/>
              </a:spcAft>
              <a:buNone/>
              <a:defRPr sz="2000">
                <a:solidFill>
                  <a:schemeClr val="tx2"/>
                </a:solidFill>
                <a:latin typeface="Georgia" panose="02040502050405020303" pitchFamily="18" charset="0"/>
              </a:defRPr>
            </a:lvl1pPr>
          </a:lstStyle>
          <a:p>
            <a:pPr marL="0" marR="0" lvl="0" indent="0" algn="l" defTabSz="914400" rtl="0" eaLnBrk="1" fontAlgn="auto" latinLnBrk="0" hangingPunct="1">
              <a:lnSpc>
                <a:spcPct val="112000"/>
              </a:lnSpc>
              <a:spcBef>
                <a:spcPts val="0"/>
              </a:spcBef>
              <a:spcAft>
                <a:spcPts val="600"/>
              </a:spcAft>
              <a:buClrTx/>
              <a:buSzTx/>
              <a:buFont typeface="Arial" panose="020B0604020202020204" pitchFamily="34" charset="0"/>
              <a:buNone/>
              <a:tabLst/>
              <a:defRPr/>
            </a:pPr>
            <a:r>
              <a:rPr lang="en-US"/>
              <a:t>Click to edit Master text styles</a:t>
            </a:r>
          </a:p>
        </p:txBody>
      </p:sp>
      <p:sp>
        <p:nvSpPr>
          <p:cNvPr id="25" name="Text Placeholder 16">
            <a:extLst>
              <a:ext uri="{FF2B5EF4-FFF2-40B4-BE49-F238E27FC236}">
                <a16:creationId xmlns:a16="http://schemas.microsoft.com/office/drawing/2014/main" id="{FDF267B8-E513-0908-F76F-CF20AFBD4683}"/>
              </a:ext>
            </a:extLst>
          </p:cNvPr>
          <p:cNvSpPr>
            <a:spLocks noGrp="1"/>
          </p:cNvSpPr>
          <p:nvPr userDrawn="1">
            <p:ph type="body" sz="quarter" idx="20"/>
          </p:nvPr>
        </p:nvSpPr>
        <p:spPr>
          <a:xfrm>
            <a:off x="7429500" y="4846320"/>
            <a:ext cx="4010660" cy="1115062"/>
          </a:xfrm>
        </p:spPr>
        <p:txBody>
          <a:bodyPr tIns="0" bIns="0" numCol="1" spcCol="320040" anchor="ctr" anchorCtr="0"/>
          <a:lstStyle>
            <a:lvl1pPr marL="0" indent="0">
              <a:lnSpc>
                <a:spcPct val="100000"/>
              </a:lnSpc>
              <a:spcAft>
                <a:spcPts val="500"/>
              </a:spcAft>
              <a:buNone/>
              <a:defRPr sz="2000">
                <a:solidFill>
                  <a:schemeClr val="tx2"/>
                </a:solidFill>
                <a:latin typeface="Georgia" panose="02040502050405020303" pitchFamily="18" charset="0"/>
              </a:defRPr>
            </a:lvl1pPr>
          </a:lstStyle>
          <a:p>
            <a:pPr marL="0" marR="0" lvl="0" indent="0" algn="l" defTabSz="914400" rtl="0" eaLnBrk="1" fontAlgn="auto" latinLnBrk="0" hangingPunct="1">
              <a:lnSpc>
                <a:spcPct val="112000"/>
              </a:lnSpc>
              <a:spcBef>
                <a:spcPts val="0"/>
              </a:spcBef>
              <a:spcAft>
                <a:spcPts val="600"/>
              </a:spcAft>
              <a:buClrTx/>
              <a:buSzTx/>
              <a:buFont typeface="Arial" panose="020B0604020202020204" pitchFamily="34" charset="0"/>
              <a:buNone/>
              <a:tabLst/>
              <a:defRPr/>
            </a:pPr>
            <a:r>
              <a:rPr lang="en-US"/>
              <a:t>Click to edit Master text styles</a:t>
            </a:r>
          </a:p>
        </p:txBody>
      </p:sp>
      <p:sp>
        <p:nvSpPr>
          <p:cNvPr id="12" name="TextBox 11">
            <a:extLst>
              <a:ext uri="{FF2B5EF4-FFF2-40B4-BE49-F238E27FC236}">
                <a16:creationId xmlns:a16="http://schemas.microsoft.com/office/drawing/2014/main" id="{DADE906A-5E60-207E-603C-FF11D6D2C61C}"/>
              </a:ext>
            </a:extLst>
          </p:cNvPr>
          <p:cNvSpPr txBox="1"/>
          <p:nvPr userDrawn="1"/>
        </p:nvSpPr>
        <p:spPr>
          <a:xfrm>
            <a:off x="457200" y="6400800"/>
            <a:ext cx="5638800" cy="228600"/>
          </a:xfrm>
          <a:prstGeom prst="rect">
            <a:avLst/>
          </a:prstGeom>
          <a:noFill/>
        </p:spPr>
        <p:txBody>
          <a:bodyPr wrap="square" lIns="0" tIns="0" rIns="0" bIns="0" anchor="b" anchorCtr="0">
            <a:noAutofit/>
          </a:bodyPr>
          <a:lstStyle/>
          <a:p>
            <a:pPr>
              <a:lnSpc>
                <a:spcPct val="150000"/>
              </a:lnSpc>
            </a:pPr>
            <a:r>
              <a:rPr lang="en-US" altLang="en-US" sz="900" dirty="0">
                <a:solidFill>
                  <a:schemeClr val="bg2">
                    <a:lumMod val="75000"/>
                  </a:schemeClr>
                </a:solidFill>
                <a:latin typeface="Arial" pitchFamily="34" charset="0"/>
                <a:cs typeface="Arial" pitchFamily="34" charset="0"/>
              </a:rPr>
              <a:t>https://www.dmas.virginia.gov/for-providers/school-based-services/</a:t>
            </a:r>
            <a:endParaRPr lang="en-US" altLang="en-US" sz="900" i="1" dirty="0">
              <a:solidFill>
                <a:schemeClr val="bg2">
                  <a:lumMod val="75000"/>
                </a:schemeClr>
              </a:solidFill>
              <a:latin typeface="Arial" pitchFamily="34" charset="0"/>
              <a:cs typeface="Arial" pitchFamily="34" charset="0"/>
            </a:endParaRPr>
          </a:p>
        </p:txBody>
      </p:sp>
      <p:sp>
        <p:nvSpPr>
          <p:cNvPr id="6" name="Slide Number Placeholder 5">
            <a:extLst>
              <a:ext uri="{FF2B5EF4-FFF2-40B4-BE49-F238E27FC236}">
                <a16:creationId xmlns:a16="http://schemas.microsoft.com/office/drawing/2014/main" id="{F93654EE-C7E7-92ED-006D-F016A2E1A70C}"/>
              </a:ext>
            </a:extLst>
          </p:cNvPr>
          <p:cNvSpPr>
            <a:spLocks noGrp="1"/>
          </p:cNvSpPr>
          <p:nvPr userDrawn="1">
            <p:ph type="sldNum" sz="quarter" idx="12"/>
          </p:nvPr>
        </p:nvSpPr>
        <p:spPr>
          <a:xfrm>
            <a:off x="11277600" y="6411749"/>
            <a:ext cx="457200" cy="217651"/>
          </a:xfrm>
          <a:prstGeom prst="rect">
            <a:avLst/>
          </a:prstGeom>
        </p:spPr>
        <p:txBody>
          <a:bodyPr/>
          <a:lstStyle>
            <a:lvl1pPr>
              <a:defRPr sz="900"/>
            </a:lvl1pPr>
          </a:lstStyle>
          <a:p>
            <a:fld id="{369026CA-FCD3-9147-8CC6-4862EFF526B8}" type="slidenum">
              <a:rPr lang="en-US" smtClean="0"/>
              <a:pPr/>
              <a:t>‹#›</a:t>
            </a:fld>
            <a:endParaRPr lang="en-US" dirty="0"/>
          </a:p>
        </p:txBody>
      </p:sp>
    </p:spTree>
    <p:extLst>
      <p:ext uri="{BB962C8B-B14F-4D97-AF65-F5344CB8AC3E}">
        <p14:creationId xmlns:p14="http://schemas.microsoft.com/office/powerpoint/2010/main" val="2061417918"/>
      </p:ext>
    </p:extLst>
  </p:cSld>
  <p:clrMapOvr>
    <a:masterClrMapping/>
  </p:clrMapOvr>
  <p:extLst>
    <p:ext uri="{DCECCB84-F9BA-43D5-87BE-67443E8EF086}">
      <p15:sldGuideLst xmlns:p15="http://schemas.microsoft.com/office/powerpoint/2012/main">
        <p15:guide id="2" pos="3840">
          <p15:clr>
            <a:srgbClr val="FBAE40"/>
          </p15:clr>
        </p15:guide>
        <p15:guide id="3" pos="4680">
          <p15:clr>
            <a:srgbClr val="FBAE40"/>
          </p15:clr>
        </p15:guide>
        <p15:guide id="4" orient="horz" pos="1152">
          <p15:clr>
            <a:srgbClr val="FBAE40"/>
          </p15:clr>
        </p15:guide>
        <p15:guide id="5" orient="horz" pos="4032">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Header+OneList">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pic>
        <p:nvPicPr>
          <p:cNvPr id="7" name="Picture 6" descr="A picture containing text, sign&#10;&#10;Description automatically generated">
            <a:extLst>
              <a:ext uri="{FF2B5EF4-FFF2-40B4-BE49-F238E27FC236}">
                <a16:creationId xmlns:a16="http://schemas.microsoft.com/office/drawing/2014/main" id="{458B5D73-EB86-BD47-9FE4-8007B6D6473A}"/>
              </a:ext>
            </a:extLst>
          </p:cNvPr>
          <p:cNvPicPr>
            <a:picLocks noChangeAspect="1"/>
          </p:cNvPicPr>
          <p:nvPr userDrawn="1"/>
        </p:nvPicPr>
        <p:blipFill>
          <a:blip r:embed="rId3"/>
          <a:stretch>
            <a:fillRect/>
          </a:stretch>
        </p:blipFill>
        <p:spPr>
          <a:xfrm>
            <a:off x="424332" y="5831840"/>
            <a:ext cx="2786229" cy="640080"/>
          </a:xfrm>
          <a:prstGeom prst="rect">
            <a:avLst/>
          </a:prstGeom>
        </p:spPr>
      </p:pic>
      <p:sp>
        <p:nvSpPr>
          <p:cNvPr id="3" name="Text Placeholder 2">
            <a:extLst>
              <a:ext uri="{FF2B5EF4-FFF2-40B4-BE49-F238E27FC236}">
                <a16:creationId xmlns:a16="http://schemas.microsoft.com/office/drawing/2014/main" id="{F4347D37-23DF-6143-BBBC-0060EF121515}"/>
              </a:ext>
            </a:extLst>
          </p:cNvPr>
          <p:cNvSpPr>
            <a:spLocks noGrp="1"/>
          </p:cNvSpPr>
          <p:nvPr>
            <p:ph type="body" idx="1"/>
          </p:nvPr>
        </p:nvSpPr>
        <p:spPr>
          <a:xfrm>
            <a:off x="457200" y="1375229"/>
            <a:ext cx="11137232"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496013-A816-5043-8E60-F1E883072C36}"/>
              </a:ext>
            </a:extLst>
          </p:cNvPr>
          <p:cNvSpPr>
            <a:spLocks noGrp="1"/>
          </p:cNvSpPr>
          <p:nvPr>
            <p:ph sz="half" idx="2"/>
          </p:nvPr>
        </p:nvSpPr>
        <p:spPr>
          <a:xfrm>
            <a:off x="457200" y="2279824"/>
            <a:ext cx="11137232" cy="27791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1">
            <a:extLst>
              <a:ext uri="{FF2B5EF4-FFF2-40B4-BE49-F238E27FC236}">
                <a16:creationId xmlns:a16="http://schemas.microsoft.com/office/drawing/2014/main" id="{95220166-CC05-3B44-9A19-1F510029F921}"/>
              </a:ext>
            </a:extLst>
          </p:cNvPr>
          <p:cNvSpPr>
            <a:spLocks noGrp="1"/>
          </p:cNvSpPr>
          <p:nvPr>
            <p:ph type="title"/>
          </p:nvPr>
        </p:nvSpPr>
        <p:spPr>
          <a:xfrm>
            <a:off x="470589" y="374068"/>
            <a:ext cx="11123843" cy="827499"/>
          </a:xfrm>
          <a:prstGeom prst="rect">
            <a:avLst/>
          </a:prstGeom>
        </p:spPr>
        <p:txBody>
          <a:bodyPr/>
          <a:lstStyle>
            <a:lvl1pPr>
              <a:defRPr b="1" i="0">
                <a:latin typeface="Arial Black" panose="020B0604020202020204" pitchFamily="34" charset="0"/>
                <a:cs typeface="Arial Black" panose="020B0604020202020204" pitchFamily="34" charset="0"/>
              </a:defRPr>
            </a:lvl1pPr>
          </a:lstStyle>
          <a:p>
            <a:r>
              <a:rPr lang="en-US"/>
              <a:t>Click to edit Master title style</a:t>
            </a:r>
            <a:endParaRPr lang="en-US" dirty="0"/>
          </a:p>
        </p:txBody>
      </p:sp>
      <p:sp>
        <p:nvSpPr>
          <p:cNvPr id="9" name="Slide Number Placeholder 5">
            <a:extLst>
              <a:ext uri="{FF2B5EF4-FFF2-40B4-BE49-F238E27FC236}">
                <a16:creationId xmlns:a16="http://schemas.microsoft.com/office/drawing/2014/main" id="{98FB25F9-8E93-6D43-B0F6-9892F2537D30}"/>
              </a:ext>
            </a:extLst>
          </p:cNvPr>
          <p:cNvSpPr txBox="1">
            <a:spLocks/>
          </p:cNvSpPr>
          <p:nvPr userDrawn="1"/>
        </p:nvSpPr>
        <p:spPr>
          <a:xfrm>
            <a:off x="8991600" y="6137275"/>
            <a:ext cx="27432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330197-827F-9043-A7B4-E8AE6099241B}"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36465520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Header+TwoLists">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pic>
        <p:nvPicPr>
          <p:cNvPr id="7" name="Picture 6" descr="A picture containing text, sign&#10;&#10;Description automatically generated">
            <a:extLst>
              <a:ext uri="{FF2B5EF4-FFF2-40B4-BE49-F238E27FC236}">
                <a16:creationId xmlns:a16="http://schemas.microsoft.com/office/drawing/2014/main" id="{458B5D73-EB86-BD47-9FE4-8007B6D6473A}"/>
              </a:ext>
            </a:extLst>
          </p:cNvPr>
          <p:cNvPicPr>
            <a:picLocks noChangeAspect="1"/>
          </p:cNvPicPr>
          <p:nvPr userDrawn="1"/>
        </p:nvPicPr>
        <p:blipFill>
          <a:blip r:embed="rId3"/>
          <a:stretch>
            <a:fillRect/>
          </a:stretch>
        </p:blipFill>
        <p:spPr>
          <a:xfrm>
            <a:off x="424332" y="5831840"/>
            <a:ext cx="2786229" cy="640080"/>
          </a:xfrm>
          <a:prstGeom prst="rect">
            <a:avLst/>
          </a:prstGeom>
        </p:spPr>
      </p:pic>
      <p:sp>
        <p:nvSpPr>
          <p:cNvPr id="3" name="Text Placeholder 2">
            <a:extLst>
              <a:ext uri="{FF2B5EF4-FFF2-40B4-BE49-F238E27FC236}">
                <a16:creationId xmlns:a16="http://schemas.microsoft.com/office/drawing/2014/main" id="{F4347D37-23DF-6143-BBBC-0060EF121515}"/>
              </a:ext>
            </a:extLst>
          </p:cNvPr>
          <p:cNvSpPr>
            <a:spLocks noGrp="1"/>
          </p:cNvSpPr>
          <p:nvPr>
            <p:ph type="body" idx="1"/>
          </p:nvPr>
        </p:nvSpPr>
        <p:spPr>
          <a:xfrm>
            <a:off x="457200" y="1375229"/>
            <a:ext cx="5540375"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496013-A816-5043-8E60-F1E883072C36}"/>
              </a:ext>
            </a:extLst>
          </p:cNvPr>
          <p:cNvSpPr>
            <a:spLocks noGrp="1"/>
          </p:cNvSpPr>
          <p:nvPr>
            <p:ph sz="half" idx="2"/>
          </p:nvPr>
        </p:nvSpPr>
        <p:spPr>
          <a:xfrm>
            <a:off x="457200" y="2279824"/>
            <a:ext cx="5540375" cy="27791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DFE2BA5D-C5D2-0446-88CB-E603CC25A0CC}"/>
              </a:ext>
            </a:extLst>
          </p:cNvPr>
          <p:cNvSpPr>
            <a:spLocks noGrp="1"/>
          </p:cNvSpPr>
          <p:nvPr>
            <p:ph type="body" sz="quarter" idx="3"/>
          </p:nvPr>
        </p:nvSpPr>
        <p:spPr>
          <a:xfrm>
            <a:off x="6172202" y="1375229"/>
            <a:ext cx="5402980"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68FE2A-C0DD-8C42-B6B8-A915F090EB02}"/>
              </a:ext>
            </a:extLst>
          </p:cNvPr>
          <p:cNvSpPr>
            <a:spLocks noGrp="1"/>
          </p:cNvSpPr>
          <p:nvPr>
            <p:ph sz="quarter" idx="4"/>
          </p:nvPr>
        </p:nvSpPr>
        <p:spPr>
          <a:xfrm>
            <a:off x="6172200" y="2279824"/>
            <a:ext cx="5402981" cy="27791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95220166-CC05-3B44-9A19-1F510029F921}"/>
              </a:ext>
            </a:extLst>
          </p:cNvPr>
          <p:cNvSpPr>
            <a:spLocks noGrp="1"/>
          </p:cNvSpPr>
          <p:nvPr>
            <p:ph type="title"/>
          </p:nvPr>
        </p:nvSpPr>
        <p:spPr>
          <a:xfrm>
            <a:off x="470589" y="374068"/>
            <a:ext cx="11123843" cy="827499"/>
          </a:xfrm>
          <a:prstGeom prst="rect">
            <a:avLst/>
          </a:prstGeom>
        </p:spPr>
        <p:txBody>
          <a:bodyPr/>
          <a:lstStyle>
            <a:lvl1pPr>
              <a:defRPr b="1" i="0">
                <a:latin typeface="Arial Black" panose="020B0604020202020204" pitchFamily="34" charset="0"/>
                <a:cs typeface="Arial Black" panose="020B0604020202020204" pitchFamily="34" charset="0"/>
              </a:defRPr>
            </a:lvl1pPr>
          </a:lstStyle>
          <a:p>
            <a:r>
              <a:rPr lang="en-US"/>
              <a:t>Click to edit Master title style</a:t>
            </a:r>
            <a:endParaRPr lang="en-US" dirty="0"/>
          </a:p>
        </p:txBody>
      </p:sp>
      <p:sp>
        <p:nvSpPr>
          <p:cNvPr id="9" name="Slide Number Placeholder 5">
            <a:extLst>
              <a:ext uri="{FF2B5EF4-FFF2-40B4-BE49-F238E27FC236}">
                <a16:creationId xmlns:a16="http://schemas.microsoft.com/office/drawing/2014/main" id="{98FB25F9-8E93-6D43-B0F6-9892F2537D30}"/>
              </a:ext>
            </a:extLst>
          </p:cNvPr>
          <p:cNvSpPr txBox="1">
            <a:spLocks/>
          </p:cNvSpPr>
          <p:nvPr userDrawn="1"/>
        </p:nvSpPr>
        <p:spPr>
          <a:xfrm>
            <a:off x="8991600" y="6137275"/>
            <a:ext cx="27432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330197-827F-9043-A7B4-E8AE6099241B}"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24251411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List+Medium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86AE2-C12B-2144-B784-06409477643E}"/>
              </a:ext>
            </a:extLst>
          </p:cNvPr>
          <p:cNvSpPr>
            <a:spLocks noGrp="1"/>
          </p:cNvSpPr>
          <p:nvPr>
            <p:ph type="title"/>
          </p:nvPr>
        </p:nvSpPr>
        <p:spPr>
          <a:xfrm>
            <a:off x="457202" y="151394"/>
            <a:ext cx="4504763" cy="1429352"/>
          </a:xfrm>
          <a:prstGeom prst="rect">
            <a:avLst/>
          </a:prstGeom>
        </p:spPr>
        <p:txBody>
          <a:bodyPr anchor="b">
            <a:normAutofit/>
          </a:bodyPr>
          <a:lstStyle>
            <a:lvl1pPr>
              <a:defRPr sz="3600" b="1" i="0">
                <a:latin typeface="Arial Black" panose="020B0604020202020204" pitchFamily="34" charset="0"/>
                <a:cs typeface="Arial Black" panose="020B0604020202020204" pitchFamily="34" charset="0"/>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01AD4422-5025-3E4E-9E2C-0E812900E9B2}"/>
              </a:ext>
            </a:extLst>
          </p:cNvPr>
          <p:cNvSpPr>
            <a:spLocks noGrp="1"/>
          </p:cNvSpPr>
          <p:nvPr>
            <p:ph type="pic" idx="1"/>
          </p:nvPr>
        </p:nvSpPr>
        <p:spPr>
          <a:xfrm>
            <a:off x="5634318" y="457201"/>
            <a:ext cx="5940865" cy="5403851"/>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1D87FA85-E10D-D648-993E-7F4AB3E5A0A4}"/>
              </a:ext>
            </a:extLst>
          </p:cNvPr>
          <p:cNvSpPr>
            <a:spLocks noGrp="1"/>
          </p:cNvSpPr>
          <p:nvPr>
            <p:ph type="body" sz="half" idx="2"/>
          </p:nvPr>
        </p:nvSpPr>
        <p:spPr>
          <a:xfrm>
            <a:off x="457202" y="1882588"/>
            <a:ext cx="4504763" cy="3112924"/>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67112EFE-3C76-4C48-8D3A-817121E082B6}"/>
              </a:ext>
            </a:extLst>
          </p:cNvPr>
          <p:cNvSpPr txBox="1">
            <a:spLocks/>
          </p:cNvSpPr>
          <p:nvPr userDrawn="1"/>
        </p:nvSpPr>
        <p:spPr>
          <a:xfrm>
            <a:off x="8991600" y="6137275"/>
            <a:ext cx="27432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330197-827F-9043-A7B4-E8AE6099241B}" type="slidenum">
              <a:rPr lang="en-US" smtClean="0">
                <a:solidFill>
                  <a:schemeClr val="tx1"/>
                </a:solidFill>
              </a:rPr>
              <a:pPr/>
              <a:t>‹#›</a:t>
            </a:fld>
            <a:endParaRPr lang="en-US" dirty="0">
              <a:solidFill>
                <a:schemeClr val="tx1"/>
              </a:solidFill>
            </a:endParaRPr>
          </a:p>
        </p:txBody>
      </p:sp>
      <p:pic>
        <p:nvPicPr>
          <p:cNvPr id="7" name="Picture 6" descr="A picture containing text, sign&#10;&#10;Description automatically generated">
            <a:extLst>
              <a:ext uri="{FF2B5EF4-FFF2-40B4-BE49-F238E27FC236}">
                <a16:creationId xmlns:a16="http://schemas.microsoft.com/office/drawing/2014/main" id="{0DCE2076-EC8E-CB40-820F-0CD2CD03F2F6}"/>
              </a:ext>
            </a:extLst>
          </p:cNvPr>
          <p:cNvPicPr>
            <a:picLocks noChangeAspect="1"/>
          </p:cNvPicPr>
          <p:nvPr userDrawn="1"/>
        </p:nvPicPr>
        <p:blipFill>
          <a:blip r:embed="rId2"/>
          <a:stretch>
            <a:fillRect/>
          </a:stretch>
        </p:blipFill>
        <p:spPr>
          <a:xfrm>
            <a:off x="424332" y="5831840"/>
            <a:ext cx="2786229" cy="640080"/>
          </a:xfrm>
          <a:prstGeom prst="rect">
            <a:avLst/>
          </a:prstGeom>
        </p:spPr>
      </p:pic>
    </p:spTree>
    <p:extLst>
      <p:ext uri="{BB962C8B-B14F-4D97-AF65-F5344CB8AC3E}">
        <p14:creationId xmlns:p14="http://schemas.microsoft.com/office/powerpoint/2010/main" val="20134617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woLists+NarrowPhoto">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E277737-A8CC-9D41-AF92-CEF6E2652DA8}"/>
              </a:ext>
            </a:extLst>
          </p:cNvPr>
          <p:cNvSpPr/>
          <p:nvPr userDrawn="1"/>
        </p:nvSpPr>
        <p:spPr>
          <a:xfrm>
            <a:off x="9455150" y="-1"/>
            <a:ext cx="2736850" cy="4797468"/>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 up of a logo&#10;&#10;Description automatically generated">
            <a:extLst>
              <a:ext uri="{FF2B5EF4-FFF2-40B4-BE49-F238E27FC236}">
                <a16:creationId xmlns:a16="http://schemas.microsoft.com/office/drawing/2014/main" id="{0B5D44FD-EC2B-BA47-A5B7-8FBCA2CC7236}"/>
              </a:ext>
            </a:extLst>
          </p:cNvPr>
          <p:cNvPicPr>
            <a:picLocks noChangeAspect="1"/>
          </p:cNvPicPr>
          <p:nvPr userDrawn="1"/>
        </p:nvPicPr>
        <p:blipFill rotWithShape="1">
          <a:blip r:embed="rId3"/>
          <a:srcRect l="77529" t="69899"/>
          <a:stretch/>
        </p:blipFill>
        <p:spPr>
          <a:xfrm>
            <a:off x="9455150" y="4797467"/>
            <a:ext cx="2736850" cy="2060533"/>
          </a:xfrm>
          <a:prstGeom prst="rect">
            <a:avLst/>
          </a:prstGeom>
        </p:spPr>
      </p:pic>
      <p:sp>
        <p:nvSpPr>
          <p:cNvPr id="2" name="Title 1">
            <a:extLst>
              <a:ext uri="{FF2B5EF4-FFF2-40B4-BE49-F238E27FC236}">
                <a16:creationId xmlns:a16="http://schemas.microsoft.com/office/drawing/2014/main" id="{A6291B04-0D63-0946-8543-1091C7E500BD}"/>
              </a:ext>
            </a:extLst>
          </p:cNvPr>
          <p:cNvSpPr>
            <a:spLocks noGrp="1"/>
          </p:cNvSpPr>
          <p:nvPr>
            <p:ph type="title"/>
          </p:nvPr>
        </p:nvSpPr>
        <p:spPr>
          <a:xfrm>
            <a:off x="470589" y="500650"/>
            <a:ext cx="8380803" cy="827499"/>
          </a:xfrm>
          <a:prstGeom prst="rect">
            <a:avLst/>
          </a:prstGeom>
        </p:spPr>
        <p:txBody>
          <a:bodyPr>
            <a:noAutofit/>
          </a:bodyPr>
          <a:lstStyle>
            <a:lvl1pPr>
              <a:defRPr sz="3600" b="1" i="0">
                <a:latin typeface="Arial Black" panose="020B0604020202020204" pitchFamily="34" charset="0"/>
                <a:cs typeface="Arial Black"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F0AE959-C495-8046-91E2-A8D5C7B2B62F}"/>
              </a:ext>
            </a:extLst>
          </p:cNvPr>
          <p:cNvSpPr>
            <a:spLocks noGrp="1"/>
          </p:cNvSpPr>
          <p:nvPr>
            <p:ph idx="1"/>
          </p:nvPr>
        </p:nvSpPr>
        <p:spPr>
          <a:xfrm>
            <a:off x="470589" y="1825628"/>
            <a:ext cx="3936819" cy="3189717"/>
          </a:xfrm>
        </p:spPr>
        <p:txBody>
          <a:bodyPr>
            <a:normAutofit/>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4">
            <a:extLst>
              <a:ext uri="{FF2B5EF4-FFF2-40B4-BE49-F238E27FC236}">
                <a16:creationId xmlns:a16="http://schemas.microsoft.com/office/drawing/2014/main" id="{5F5E76A7-52CC-D748-B950-94707165ADE0}"/>
              </a:ext>
            </a:extLst>
          </p:cNvPr>
          <p:cNvSpPr>
            <a:spLocks noGrp="1"/>
          </p:cNvSpPr>
          <p:nvPr>
            <p:ph type="pic" sz="quarter" idx="13"/>
          </p:nvPr>
        </p:nvSpPr>
        <p:spPr>
          <a:xfrm>
            <a:off x="9448800" y="1"/>
            <a:ext cx="2743200" cy="4797468"/>
          </a:xfrm>
        </p:spPr>
        <p:txBody>
          <a:bodyPr/>
          <a:lstStyle/>
          <a:p>
            <a:r>
              <a:rPr lang="en-US"/>
              <a:t>Click icon to add picture</a:t>
            </a:r>
          </a:p>
        </p:txBody>
      </p:sp>
      <p:sp>
        <p:nvSpPr>
          <p:cNvPr id="12" name="Content Placeholder 2">
            <a:extLst>
              <a:ext uri="{FF2B5EF4-FFF2-40B4-BE49-F238E27FC236}">
                <a16:creationId xmlns:a16="http://schemas.microsoft.com/office/drawing/2014/main" id="{F331C0C7-7F08-FD45-A343-7AAFCD696634}"/>
              </a:ext>
            </a:extLst>
          </p:cNvPr>
          <p:cNvSpPr>
            <a:spLocks noGrp="1"/>
          </p:cNvSpPr>
          <p:nvPr>
            <p:ph idx="14"/>
          </p:nvPr>
        </p:nvSpPr>
        <p:spPr>
          <a:xfrm>
            <a:off x="4914573" y="1825628"/>
            <a:ext cx="3936819" cy="3189717"/>
          </a:xfrm>
        </p:spPr>
        <p:txBody>
          <a:bodyPr>
            <a:normAutofit/>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5">
            <a:extLst>
              <a:ext uri="{FF2B5EF4-FFF2-40B4-BE49-F238E27FC236}">
                <a16:creationId xmlns:a16="http://schemas.microsoft.com/office/drawing/2014/main" id="{CD5A9663-203F-3248-A289-4ECD0CB132AA}"/>
              </a:ext>
            </a:extLst>
          </p:cNvPr>
          <p:cNvSpPr txBox="1">
            <a:spLocks/>
          </p:cNvSpPr>
          <p:nvPr userDrawn="1"/>
        </p:nvSpPr>
        <p:spPr>
          <a:xfrm>
            <a:off x="8991600" y="6137275"/>
            <a:ext cx="27432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330197-827F-9043-A7B4-E8AE6099241B}" type="slidenum">
              <a:rPr lang="en-US" smtClean="0">
                <a:solidFill>
                  <a:schemeClr val="bg1"/>
                </a:solidFill>
              </a:rPr>
              <a:pPr/>
              <a:t>‹#›</a:t>
            </a:fld>
            <a:endParaRPr lang="en-US" dirty="0">
              <a:solidFill>
                <a:schemeClr val="bg1"/>
              </a:solidFill>
            </a:endParaRPr>
          </a:p>
        </p:txBody>
      </p:sp>
      <p:pic>
        <p:nvPicPr>
          <p:cNvPr id="13" name="Picture 12" descr="A picture containing text, sign&#10;&#10;Description automatically generated">
            <a:extLst>
              <a:ext uri="{FF2B5EF4-FFF2-40B4-BE49-F238E27FC236}">
                <a16:creationId xmlns:a16="http://schemas.microsoft.com/office/drawing/2014/main" id="{85417125-6698-9B46-9F82-998F2B63230A}"/>
              </a:ext>
            </a:extLst>
          </p:cNvPr>
          <p:cNvPicPr>
            <a:picLocks noChangeAspect="1"/>
          </p:cNvPicPr>
          <p:nvPr userDrawn="1"/>
        </p:nvPicPr>
        <p:blipFill>
          <a:blip r:embed="rId4"/>
          <a:stretch>
            <a:fillRect/>
          </a:stretch>
        </p:blipFill>
        <p:spPr>
          <a:xfrm>
            <a:off x="424332" y="5831840"/>
            <a:ext cx="2786229" cy="640080"/>
          </a:xfrm>
          <a:prstGeom prst="rect">
            <a:avLst/>
          </a:prstGeom>
        </p:spPr>
      </p:pic>
    </p:spTree>
    <p:extLst>
      <p:ext uri="{BB962C8B-B14F-4D97-AF65-F5344CB8AC3E}">
        <p14:creationId xmlns:p14="http://schemas.microsoft.com/office/powerpoint/2010/main" val="1065475009"/>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List+PortraitPhoto">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0455CDD-6175-A74F-ABB3-D7D0F2634141}"/>
              </a:ext>
            </a:extLst>
          </p:cNvPr>
          <p:cNvSpPr/>
          <p:nvPr userDrawn="1"/>
        </p:nvSpPr>
        <p:spPr>
          <a:xfrm>
            <a:off x="7620001" y="-1"/>
            <a:ext cx="4571999" cy="479746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lose up of a logo&#10;&#10;Description automatically generated">
            <a:extLst>
              <a:ext uri="{FF2B5EF4-FFF2-40B4-BE49-F238E27FC236}">
                <a16:creationId xmlns:a16="http://schemas.microsoft.com/office/drawing/2014/main" id="{A96284BF-B9BE-EE49-B8EC-A60012C19CA6}"/>
              </a:ext>
            </a:extLst>
          </p:cNvPr>
          <p:cNvPicPr>
            <a:picLocks noChangeAspect="1"/>
          </p:cNvPicPr>
          <p:nvPr userDrawn="1"/>
        </p:nvPicPr>
        <p:blipFill rotWithShape="1">
          <a:blip r:embed="rId3"/>
          <a:srcRect l="62513" t="69899"/>
          <a:stretch/>
        </p:blipFill>
        <p:spPr>
          <a:xfrm>
            <a:off x="7620001" y="4791116"/>
            <a:ext cx="4565649" cy="2060533"/>
          </a:xfrm>
          <a:prstGeom prst="rect">
            <a:avLst/>
          </a:prstGeom>
        </p:spPr>
      </p:pic>
      <p:sp>
        <p:nvSpPr>
          <p:cNvPr id="3" name="Content Placeholder 2">
            <a:extLst>
              <a:ext uri="{FF2B5EF4-FFF2-40B4-BE49-F238E27FC236}">
                <a16:creationId xmlns:a16="http://schemas.microsoft.com/office/drawing/2014/main" id="{CF0AE959-C495-8046-91E2-A8D5C7B2B62F}"/>
              </a:ext>
            </a:extLst>
          </p:cNvPr>
          <p:cNvSpPr>
            <a:spLocks noGrp="1"/>
          </p:cNvSpPr>
          <p:nvPr>
            <p:ph idx="1"/>
          </p:nvPr>
        </p:nvSpPr>
        <p:spPr>
          <a:xfrm>
            <a:off x="470589" y="1825627"/>
            <a:ext cx="6489011" cy="3162009"/>
          </a:xfrm>
        </p:spPr>
        <p:txBody>
          <a:bodyPr>
            <a:normAutofit/>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5F5E76A7-52CC-D748-B950-94707165ADE0}"/>
              </a:ext>
            </a:extLst>
          </p:cNvPr>
          <p:cNvSpPr>
            <a:spLocks noGrp="1"/>
          </p:cNvSpPr>
          <p:nvPr>
            <p:ph type="pic" sz="quarter" idx="13"/>
          </p:nvPr>
        </p:nvSpPr>
        <p:spPr>
          <a:xfrm>
            <a:off x="7670801" y="-1"/>
            <a:ext cx="4572001" cy="4797469"/>
          </a:xfrm>
        </p:spPr>
        <p:txBody>
          <a:bodyPr/>
          <a:lstStyle/>
          <a:p>
            <a:r>
              <a:rPr lang="en-US"/>
              <a:t>Click icon to add picture</a:t>
            </a:r>
          </a:p>
        </p:txBody>
      </p:sp>
      <p:sp>
        <p:nvSpPr>
          <p:cNvPr id="10" name="Slide Number Placeholder 5">
            <a:extLst>
              <a:ext uri="{FF2B5EF4-FFF2-40B4-BE49-F238E27FC236}">
                <a16:creationId xmlns:a16="http://schemas.microsoft.com/office/drawing/2014/main" id="{C1EB1B56-AD79-DB48-89BC-F72399EECC80}"/>
              </a:ext>
            </a:extLst>
          </p:cNvPr>
          <p:cNvSpPr txBox="1">
            <a:spLocks/>
          </p:cNvSpPr>
          <p:nvPr userDrawn="1"/>
        </p:nvSpPr>
        <p:spPr>
          <a:xfrm>
            <a:off x="8991600" y="6137275"/>
            <a:ext cx="27432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330197-827F-9043-A7B4-E8AE6099241B}" type="slidenum">
              <a:rPr lang="en-US" smtClean="0">
                <a:solidFill>
                  <a:schemeClr val="bg1"/>
                </a:solidFill>
              </a:rPr>
              <a:pPr/>
              <a:t>‹#›</a:t>
            </a:fld>
            <a:endParaRPr lang="en-US" dirty="0">
              <a:solidFill>
                <a:schemeClr val="bg1"/>
              </a:solidFill>
            </a:endParaRPr>
          </a:p>
        </p:txBody>
      </p:sp>
      <p:sp>
        <p:nvSpPr>
          <p:cNvPr id="13" name="Title 1">
            <a:extLst>
              <a:ext uri="{FF2B5EF4-FFF2-40B4-BE49-F238E27FC236}">
                <a16:creationId xmlns:a16="http://schemas.microsoft.com/office/drawing/2014/main" id="{DB7BEFFE-C644-3344-905E-91D79A56E926}"/>
              </a:ext>
            </a:extLst>
          </p:cNvPr>
          <p:cNvSpPr>
            <a:spLocks noGrp="1"/>
          </p:cNvSpPr>
          <p:nvPr>
            <p:ph type="title"/>
          </p:nvPr>
        </p:nvSpPr>
        <p:spPr>
          <a:xfrm>
            <a:off x="470590" y="500650"/>
            <a:ext cx="5944066" cy="827499"/>
          </a:xfrm>
          <a:prstGeom prst="rect">
            <a:avLst/>
          </a:prstGeom>
        </p:spPr>
        <p:txBody>
          <a:bodyPr>
            <a:noAutofit/>
          </a:bodyPr>
          <a:lstStyle>
            <a:lvl1pPr>
              <a:defRPr sz="3600" b="1" i="0">
                <a:latin typeface="Arial Black" panose="020B0604020202020204" pitchFamily="34" charset="0"/>
                <a:cs typeface="Arial Black" panose="020B0604020202020204" pitchFamily="34" charset="0"/>
              </a:defRPr>
            </a:lvl1pPr>
          </a:lstStyle>
          <a:p>
            <a:r>
              <a:rPr lang="en-US"/>
              <a:t>Click to edit Master title style</a:t>
            </a:r>
            <a:endParaRPr lang="en-US" dirty="0"/>
          </a:p>
        </p:txBody>
      </p:sp>
      <p:pic>
        <p:nvPicPr>
          <p:cNvPr id="9" name="Picture 8" descr="A picture containing text, sign&#10;&#10;Description automatically generated">
            <a:extLst>
              <a:ext uri="{FF2B5EF4-FFF2-40B4-BE49-F238E27FC236}">
                <a16:creationId xmlns:a16="http://schemas.microsoft.com/office/drawing/2014/main" id="{88DA9917-0042-8A47-A28C-A328ABB56942}"/>
              </a:ext>
            </a:extLst>
          </p:cNvPr>
          <p:cNvPicPr>
            <a:picLocks noChangeAspect="1"/>
          </p:cNvPicPr>
          <p:nvPr userDrawn="1"/>
        </p:nvPicPr>
        <p:blipFill>
          <a:blip r:embed="rId4"/>
          <a:stretch>
            <a:fillRect/>
          </a:stretch>
        </p:blipFill>
        <p:spPr>
          <a:xfrm>
            <a:off x="424332" y="5831840"/>
            <a:ext cx="2786229" cy="640080"/>
          </a:xfrm>
          <a:prstGeom prst="rect">
            <a:avLst/>
          </a:prstGeom>
        </p:spPr>
      </p:pic>
    </p:spTree>
    <p:extLst>
      <p:ext uri="{BB962C8B-B14F-4D97-AF65-F5344CB8AC3E}">
        <p14:creationId xmlns:p14="http://schemas.microsoft.com/office/powerpoint/2010/main" val="3275728903"/>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List+PortraitPhoto+Caption">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B6FBB3-3338-4B4E-AD34-2D7EF780D996}"/>
              </a:ext>
            </a:extLst>
          </p:cNvPr>
          <p:cNvSpPr/>
          <p:nvPr userDrawn="1"/>
        </p:nvSpPr>
        <p:spPr>
          <a:xfrm>
            <a:off x="7620001" y="-1"/>
            <a:ext cx="4571999" cy="4114801"/>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close up of a logo&#10;&#10;Description automatically generated">
            <a:extLst>
              <a:ext uri="{FF2B5EF4-FFF2-40B4-BE49-F238E27FC236}">
                <a16:creationId xmlns:a16="http://schemas.microsoft.com/office/drawing/2014/main" id="{69F8541C-9DA0-6245-B1DC-44B54882C94B}"/>
              </a:ext>
            </a:extLst>
          </p:cNvPr>
          <p:cNvPicPr>
            <a:picLocks noChangeAspect="1"/>
          </p:cNvPicPr>
          <p:nvPr userDrawn="1"/>
        </p:nvPicPr>
        <p:blipFill rotWithShape="1">
          <a:blip r:embed="rId3"/>
          <a:srcRect l="62513" t="60019"/>
          <a:stretch/>
        </p:blipFill>
        <p:spPr>
          <a:xfrm>
            <a:off x="7620001" y="4114800"/>
            <a:ext cx="4565649" cy="2736849"/>
          </a:xfrm>
          <a:prstGeom prst="rect">
            <a:avLst/>
          </a:prstGeom>
        </p:spPr>
      </p:pic>
      <p:sp>
        <p:nvSpPr>
          <p:cNvPr id="5" name="Picture Placeholder 4">
            <a:extLst>
              <a:ext uri="{FF2B5EF4-FFF2-40B4-BE49-F238E27FC236}">
                <a16:creationId xmlns:a16="http://schemas.microsoft.com/office/drawing/2014/main" id="{5F5E76A7-52CC-D748-B950-94707165ADE0}"/>
              </a:ext>
            </a:extLst>
          </p:cNvPr>
          <p:cNvSpPr>
            <a:spLocks noGrp="1"/>
          </p:cNvSpPr>
          <p:nvPr>
            <p:ph type="pic" sz="quarter" idx="13"/>
          </p:nvPr>
        </p:nvSpPr>
        <p:spPr>
          <a:xfrm>
            <a:off x="7619999" y="0"/>
            <a:ext cx="4572001" cy="4114801"/>
          </a:xfrm>
        </p:spPr>
        <p:txBody>
          <a:bodyPr/>
          <a:lstStyle/>
          <a:p>
            <a:r>
              <a:rPr lang="en-US"/>
              <a:t>Click icon to add picture</a:t>
            </a:r>
          </a:p>
        </p:txBody>
      </p:sp>
      <p:sp>
        <p:nvSpPr>
          <p:cNvPr id="7" name="Content Placeholder 2">
            <a:extLst>
              <a:ext uri="{FF2B5EF4-FFF2-40B4-BE49-F238E27FC236}">
                <a16:creationId xmlns:a16="http://schemas.microsoft.com/office/drawing/2014/main" id="{72D4ADCB-18AE-4745-ACA2-7C3091EB1884}"/>
              </a:ext>
            </a:extLst>
          </p:cNvPr>
          <p:cNvSpPr>
            <a:spLocks noGrp="1"/>
          </p:cNvSpPr>
          <p:nvPr>
            <p:ph idx="14" hasCustomPrompt="1"/>
          </p:nvPr>
        </p:nvSpPr>
        <p:spPr>
          <a:xfrm>
            <a:off x="8485094" y="4347274"/>
            <a:ext cx="3254471" cy="910527"/>
          </a:xfrm>
        </p:spPr>
        <p:txBody>
          <a:bodyPr>
            <a:normAutofit/>
          </a:bodyPr>
          <a:lstStyle>
            <a:lvl1pPr marL="0" indent="0">
              <a:buNone/>
              <a:defRPr sz="1800">
                <a:solidFill>
                  <a:schemeClr val="bg1"/>
                </a:solidFill>
              </a:defRPr>
            </a:lvl1pPr>
          </a:lstStyle>
          <a:p>
            <a:pPr lvl="0"/>
            <a:r>
              <a:rPr lang="en-US" dirty="0"/>
              <a:t>Short caption for photo above goes here</a:t>
            </a:r>
          </a:p>
        </p:txBody>
      </p:sp>
      <p:sp>
        <p:nvSpPr>
          <p:cNvPr id="8" name="Triangle 7">
            <a:extLst>
              <a:ext uri="{FF2B5EF4-FFF2-40B4-BE49-F238E27FC236}">
                <a16:creationId xmlns:a16="http://schemas.microsoft.com/office/drawing/2014/main" id="{D3BB6B23-ED3A-8B4A-9ADD-9B20BF2AC871}"/>
              </a:ext>
            </a:extLst>
          </p:cNvPr>
          <p:cNvSpPr/>
          <p:nvPr userDrawn="1"/>
        </p:nvSpPr>
        <p:spPr>
          <a:xfrm>
            <a:off x="8019440" y="4414509"/>
            <a:ext cx="182880" cy="182880"/>
          </a:xfrm>
          <a:prstGeom prst="triangl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2" name="Slide Number Placeholder 5">
            <a:extLst>
              <a:ext uri="{FF2B5EF4-FFF2-40B4-BE49-F238E27FC236}">
                <a16:creationId xmlns:a16="http://schemas.microsoft.com/office/drawing/2014/main" id="{FB52D8BA-E5C8-3D4C-B4C6-138D332FC838}"/>
              </a:ext>
            </a:extLst>
          </p:cNvPr>
          <p:cNvSpPr txBox="1">
            <a:spLocks/>
          </p:cNvSpPr>
          <p:nvPr userDrawn="1"/>
        </p:nvSpPr>
        <p:spPr>
          <a:xfrm>
            <a:off x="8991600" y="6137275"/>
            <a:ext cx="27432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330197-827F-9043-A7B4-E8AE6099241B}" type="slidenum">
              <a:rPr lang="en-US" smtClean="0">
                <a:solidFill>
                  <a:schemeClr val="bg1"/>
                </a:solidFill>
              </a:rPr>
              <a:pPr/>
              <a:t>‹#›</a:t>
            </a:fld>
            <a:endParaRPr lang="en-US" dirty="0">
              <a:solidFill>
                <a:schemeClr val="bg1"/>
              </a:solidFill>
            </a:endParaRPr>
          </a:p>
        </p:txBody>
      </p:sp>
      <p:sp>
        <p:nvSpPr>
          <p:cNvPr id="14" name="Content Placeholder 2">
            <a:extLst>
              <a:ext uri="{FF2B5EF4-FFF2-40B4-BE49-F238E27FC236}">
                <a16:creationId xmlns:a16="http://schemas.microsoft.com/office/drawing/2014/main" id="{F6E185D2-C841-1C4F-B519-C46BDD8796C1}"/>
              </a:ext>
            </a:extLst>
          </p:cNvPr>
          <p:cNvSpPr>
            <a:spLocks noGrp="1"/>
          </p:cNvSpPr>
          <p:nvPr>
            <p:ph idx="1"/>
          </p:nvPr>
        </p:nvSpPr>
        <p:spPr>
          <a:xfrm>
            <a:off x="470589" y="1825627"/>
            <a:ext cx="6489011" cy="3162009"/>
          </a:xfrm>
        </p:spPr>
        <p:txBody>
          <a:bodyPr>
            <a:normAutofit/>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a:extLst>
              <a:ext uri="{FF2B5EF4-FFF2-40B4-BE49-F238E27FC236}">
                <a16:creationId xmlns:a16="http://schemas.microsoft.com/office/drawing/2014/main" id="{EEC38625-EA89-794E-9E02-46C9910AC8BA}"/>
              </a:ext>
            </a:extLst>
          </p:cNvPr>
          <p:cNvSpPr>
            <a:spLocks noGrp="1"/>
          </p:cNvSpPr>
          <p:nvPr>
            <p:ph type="title"/>
          </p:nvPr>
        </p:nvSpPr>
        <p:spPr>
          <a:xfrm>
            <a:off x="470590" y="500650"/>
            <a:ext cx="5944066" cy="827499"/>
          </a:xfrm>
          <a:prstGeom prst="rect">
            <a:avLst/>
          </a:prstGeom>
        </p:spPr>
        <p:txBody>
          <a:bodyPr>
            <a:noAutofit/>
          </a:bodyPr>
          <a:lstStyle>
            <a:lvl1pPr>
              <a:defRPr sz="3600" b="1" i="0">
                <a:latin typeface="Arial Black" panose="020B0604020202020204" pitchFamily="34" charset="0"/>
                <a:cs typeface="Arial Black" panose="020B0604020202020204" pitchFamily="34" charset="0"/>
              </a:defRPr>
            </a:lvl1pPr>
          </a:lstStyle>
          <a:p>
            <a:r>
              <a:rPr lang="en-US"/>
              <a:t>Click to edit Master title style</a:t>
            </a:r>
            <a:endParaRPr lang="en-US" dirty="0"/>
          </a:p>
        </p:txBody>
      </p:sp>
      <p:pic>
        <p:nvPicPr>
          <p:cNvPr id="11" name="Picture 10" descr="A picture containing text, sign&#10;&#10;Description automatically generated">
            <a:extLst>
              <a:ext uri="{FF2B5EF4-FFF2-40B4-BE49-F238E27FC236}">
                <a16:creationId xmlns:a16="http://schemas.microsoft.com/office/drawing/2014/main" id="{1464A4C9-D94F-E84D-9CE9-4CC490D5D02B}"/>
              </a:ext>
            </a:extLst>
          </p:cNvPr>
          <p:cNvPicPr>
            <a:picLocks noChangeAspect="1"/>
          </p:cNvPicPr>
          <p:nvPr userDrawn="1"/>
        </p:nvPicPr>
        <p:blipFill>
          <a:blip r:embed="rId4"/>
          <a:stretch>
            <a:fillRect/>
          </a:stretch>
        </p:blipFill>
        <p:spPr>
          <a:xfrm>
            <a:off x="424332" y="5831840"/>
            <a:ext cx="2786229" cy="640080"/>
          </a:xfrm>
          <a:prstGeom prst="rect">
            <a:avLst/>
          </a:prstGeom>
        </p:spPr>
      </p:pic>
    </p:spTree>
    <p:extLst>
      <p:ext uri="{BB962C8B-B14F-4D97-AF65-F5344CB8AC3E}">
        <p14:creationId xmlns:p14="http://schemas.microsoft.com/office/powerpoint/2010/main" val="3580806455"/>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List+Icon">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pic>
        <p:nvPicPr>
          <p:cNvPr id="7" name="Picture 6" descr="A close up of a logo&#10;&#10;Description automatically generated">
            <a:extLst>
              <a:ext uri="{FF2B5EF4-FFF2-40B4-BE49-F238E27FC236}">
                <a16:creationId xmlns:a16="http://schemas.microsoft.com/office/drawing/2014/main" id="{E4E1485D-3230-F44A-AD4D-B2585F309214}"/>
              </a:ext>
            </a:extLst>
          </p:cNvPr>
          <p:cNvPicPr>
            <a:picLocks noChangeAspect="1"/>
          </p:cNvPicPr>
          <p:nvPr userDrawn="1"/>
        </p:nvPicPr>
        <p:blipFill rotWithShape="1">
          <a:blip r:embed="rId3"/>
          <a:srcRect l="62478" t="-91" r="2" b="-1"/>
          <a:stretch/>
        </p:blipFill>
        <p:spPr>
          <a:xfrm>
            <a:off x="7615825" y="0"/>
            <a:ext cx="4569825" cy="6851649"/>
          </a:xfrm>
          <a:prstGeom prst="rect">
            <a:avLst/>
          </a:prstGeom>
        </p:spPr>
      </p:pic>
      <p:sp>
        <p:nvSpPr>
          <p:cNvPr id="6" name="Picture Placeholder 5">
            <a:extLst>
              <a:ext uri="{FF2B5EF4-FFF2-40B4-BE49-F238E27FC236}">
                <a16:creationId xmlns:a16="http://schemas.microsoft.com/office/drawing/2014/main" id="{7C4CF328-9FC5-DF42-A930-2C0CE17F7B65}"/>
              </a:ext>
            </a:extLst>
          </p:cNvPr>
          <p:cNvSpPr>
            <a:spLocks noGrp="1"/>
          </p:cNvSpPr>
          <p:nvPr>
            <p:ph type="pic" sz="quarter" idx="10"/>
          </p:nvPr>
        </p:nvSpPr>
        <p:spPr>
          <a:xfrm>
            <a:off x="9004127" y="700439"/>
            <a:ext cx="1828800" cy="1828800"/>
          </a:xfrm>
        </p:spPr>
        <p:txBody>
          <a:bodyPr/>
          <a:lstStyle/>
          <a:p>
            <a:r>
              <a:rPr lang="en-US"/>
              <a:t>Click icon to add picture</a:t>
            </a:r>
          </a:p>
        </p:txBody>
      </p:sp>
      <p:sp>
        <p:nvSpPr>
          <p:cNvPr id="10" name="Slide Number Placeholder 5">
            <a:extLst>
              <a:ext uri="{FF2B5EF4-FFF2-40B4-BE49-F238E27FC236}">
                <a16:creationId xmlns:a16="http://schemas.microsoft.com/office/drawing/2014/main" id="{1C94DDBB-6B7F-7E49-85EF-84F027B91D4E}"/>
              </a:ext>
            </a:extLst>
          </p:cNvPr>
          <p:cNvSpPr txBox="1">
            <a:spLocks/>
          </p:cNvSpPr>
          <p:nvPr userDrawn="1"/>
        </p:nvSpPr>
        <p:spPr>
          <a:xfrm>
            <a:off x="8991600" y="6137275"/>
            <a:ext cx="27432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330197-827F-9043-A7B4-E8AE6099241B}" type="slidenum">
              <a:rPr lang="en-US" smtClean="0">
                <a:solidFill>
                  <a:schemeClr val="bg1"/>
                </a:solidFill>
              </a:rPr>
              <a:pPr/>
              <a:t>‹#›</a:t>
            </a:fld>
            <a:endParaRPr lang="en-US" dirty="0">
              <a:solidFill>
                <a:schemeClr val="bg1"/>
              </a:solidFill>
            </a:endParaRPr>
          </a:p>
        </p:txBody>
      </p:sp>
      <p:sp>
        <p:nvSpPr>
          <p:cNvPr id="12" name="Content Placeholder 2">
            <a:extLst>
              <a:ext uri="{FF2B5EF4-FFF2-40B4-BE49-F238E27FC236}">
                <a16:creationId xmlns:a16="http://schemas.microsoft.com/office/drawing/2014/main" id="{ADA607BF-01B2-BE44-B3D5-70558646B936}"/>
              </a:ext>
            </a:extLst>
          </p:cNvPr>
          <p:cNvSpPr>
            <a:spLocks noGrp="1"/>
          </p:cNvSpPr>
          <p:nvPr>
            <p:ph idx="1"/>
          </p:nvPr>
        </p:nvSpPr>
        <p:spPr>
          <a:xfrm>
            <a:off x="470589" y="1825627"/>
            <a:ext cx="6706065" cy="3162009"/>
          </a:xfrm>
        </p:spPr>
        <p:txBody>
          <a:bodyPr>
            <a:normAutofit/>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a:extLst>
              <a:ext uri="{FF2B5EF4-FFF2-40B4-BE49-F238E27FC236}">
                <a16:creationId xmlns:a16="http://schemas.microsoft.com/office/drawing/2014/main" id="{9B1A555E-16BA-E647-8D0B-7E303DA304B8}"/>
              </a:ext>
            </a:extLst>
          </p:cNvPr>
          <p:cNvSpPr>
            <a:spLocks noGrp="1"/>
          </p:cNvSpPr>
          <p:nvPr>
            <p:ph type="title"/>
          </p:nvPr>
        </p:nvSpPr>
        <p:spPr>
          <a:xfrm>
            <a:off x="470589" y="500650"/>
            <a:ext cx="6706065" cy="827499"/>
          </a:xfrm>
          <a:prstGeom prst="rect">
            <a:avLst/>
          </a:prstGeom>
        </p:spPr>
        <p:txBody>
          <a:bodyPr>
            <a:noAutofit/>
          </a:bodyPr>
          <a:lstStyle>
            <a:lvl1pPr>
              <a:defRPr sz="3600" b="1" i="0">
                <a:latin typeface="Arial Black" panose="020B0604020202020204" pitchFamily="34" charset="0"/>
                <a:cs typeface="Arial Black" panose="020B0604020202020204" pitchFamily="34" charset="0"/>
              </a:defRPr>
            </a:lvl1pPr>
          </a:lstStyle>
          <a:p>
            <a:r>
              <a:rPr lang="en-US"/>
              <a:t>Click to edit Master title style</a:t>
            </a:r>
            <a:endParaRPr lang="en-US" dirty="0"/>
          </a:p>
        </p:txBody>
      </p:sp>
      <p:pic>
        <p:nvPicPr>
          <p:cNvPr id="8" name="Picture 7" descr="A picture containing text, sign&#10;&#10;Description automatically generated">
            <a:extLst>
              <a:ext uri="{FF2B5EF4-FFF2-40B4-BE49-F238E27FC236}">
                <a16:creationId xmlns:a16="http://schemas.microsoft.com/office/drawing/2014/main" id="{20F81776-A114-E643-B506-3699CD55E88E}"/>
              </a:ext>
            </a:extLst>
          </p:cNvPr>
          <p:cNvPicPr>
            <a:picLocks noChangeAspect="1"/>
          </p:cNvPicPr>
          <p:nvPr userDrawn="1"/>
        </p:nvPicPr>
        <p:blipFill>
          <a:blip r:embed="rId4"/>
          <a:stretch>
            <a:fillRect/>
          </a:stretch>
        </p:blipFill>
        <p:spPr>
          <a:xfrm>
            <a:off x="424332" y="5831840"/>
            <a:ext cx="2786229" cy="640080"/>
          </a:xfrm>
          <a:prstGeom prst="rect">
            <a:avLst/>
          </a:prstGeom>
        </p:spPr>
      </p:pic>
    </p:spTree>
    <p:extLst>
      <p:ext uri="{BB962C8B-B14F-4D97-AF65-F5344CB8AC3E}">
        <p14:creationId xmlns:p14="http://schemas.microsoft.com/office/powerpoint/2010/main" val="43372971"/>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LargeImage">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57E0900D-B761-8442-955C-FA163B7C7CFA}"/>
              </a:ext>
            </a:extLst>
          </p:cNvPr>
          <p:cNvPicPr>
            <a:picLocks noChangeAspect="1"/>
          </p:cNvPicPr>
          <p:nvPr userDrawn="1"/>
        </p:nvPicPr>
        <p:blipFill rotWithShape="1">
          <a:blip r:embed="rId2"/>
          <a:srcRect l="-52" t="-91" r="70021" b="-1"/>
          <a:stretch/>
        </p:blipFill>
        <p:spPr>
          <a:xfrm>
            <a:off x="1" y="0"/>
            <a:ext cx="3657600" cy="6851649"/>
          </a:xfrm>
          <a:prstGeom prst="rect">
            <a:avLst/>
          </a:prstGeom>
        </p:spPr>
      </p:pic>
      <p:sp>
        <p:nvSpPr>
          <p:cNvPr id="3" name="Picture Placeholder 2">
            <a:extLst>
              <a:ext uri="{FF2B5EF4-FFF2-40B4-BE49-F238E27FC236}">
                <a16:creationId xmlns:a16="http://schemas.microsoft.com/office/drawing/2014/main" id="{01AD4422-5025-3E4E-9E2C-0E812900E9B2}"/>
              </a:ext>
            </a:extLst>
          </p:cNvPr>
          <p:cNvSpPr>
            <a:spLocks noGrp="1"/>
          </p:cNvSpPr>
          <p:nvPr>
            <p:ph type="pic" idx="1"/>
          </p:nvPr>
        </p:nvSpPr>
        <p:spPr>
          <a:xfrm>
            <a:off x="3657601" y="1"/>
            <a:ext cx="8534400" cy="68580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a:t>Click icon to add picture</a:t>
            </a:r>
          </a:p>
        </p:txBody>
      </p:sp>
      <p:pic>
        <p:nvPicPr>
          <p:cNvPr id="5" name="Picture 4" descr="A picture containing text, clipart&#10;&#10;Description automatically generated">
            <a:extLst>
              <a:ext uri="{FF2B5EF4-FFF2-40B4-BE49-F238E27FC236}">
                <a16:creationId xmlns:a16="http://schemas.microsoft.com/office/drawing/2014/main" id="{57BEDC83-0EB5-3044-8537-A65AC0E7E1EE}"/>
              </a:ext>
            </a:extLst>
          </p:cNvPr>
          <p:cNvPicPr>
            <a:picLocks noChangeAspect="1"/>
          </p:cNvPicPr>
          <p:nvPr userDrawn="1"/>
        </p:nvPicPr>
        <p:blipFill>
          <a:blip r:embed="rId3"/>
          <a:stretch>
            <a:fillRect/>
          </a:stretch>
        </p:blipFill>
        <p:spPr>
          <a:xfrm>
            <a:off x="426720" y="5831840"/>
            <a:ext cx="2786229" cy="640080"/>
          </a:xfrm>
          <a:prstGeom prst="rect">
            <a:avLst/>
          </a:prstGeom>
        </p:spPr>
      </p:pic>
    </p:spTree>
    <p:extLst>
      <p:ext uri="{BB962C8B-B14F-4D97-AF65-F5344CB8AC3E}">
        <p14:creationId xmlns:p14="http://schemas.microsoft.com/office/powerpoint/2010/main" val="15767553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LargeImage+Caption">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57E0900D-B761-8442-955C-FA163B7C7CFA}"/>
              </a:ext>
            </a:extLst>
          </p:cNvPr>
          <p:cNvPicPr>
            <a:picLocks noChangeAspect="1"/>
          </p:cNvPicPr>
          <p:nvPr userDrawn="1"/>
        </p:nvPicPr>
        <p:blipFill rotWithShape="1">
          <a:blip r:embed="rId2"/>
          <a:srcRect l="-52" t="-91" r="70021" b="-1"/>
          <a:stretch/>
        </p:blipFill>
        <p:spPr>
          <a:xfrm>
            <a:off x="1" y="0"/>
            <a:ext cx="3657600" cy="6851649"/>
          </a:xfrm>
          <a:prstGeom prst="rect">
            <a:avLst/>
          </a:prstGeom>
        </p:spPr>
      </p:pic>
      <p:sp>
        <p:nvSpPr>
          <p:cNvPr id="2" name="Title 1">
            <a:extLst>
              <a:ext uri="{FF2B5EF4-FFF2-40B4-BE49-F238E27FC236}">
                <a16:creationId xmlns:a16="http://schemas.microsoft.com/office/drawing/2014/main" id="{B3E86AE2-C12B-2144-B784-06409477643E}"/>
              </a:ext>
            </a:extLst>
          </p:cNvPr>
          <p:cNvSpPr>
            <a:spLocks noGrp="1"/>
          </p:cNvSpPr>
          <p:nvPr>
            <p:ph type="title" hasCustomPrompt="1"/>
          </p:nvPr>
        </p:nvSpPr>
        <p:spPr>
          <a:xfrm>
            <a:off x="457201" y="548641"/>
            <a:ext cx="2751328" cy="2987935"/>
          </a:xfrm>
          <a:prstGeom prst="rect">
            <a:avLst/>
          </a:prstGeom>
        </p:spPr>
        <p:txBody>
          <a:bodyPr anchor="b">
            <a:normAutofit/>
          </a:bodyPr>
          <a:lstStyle>
            <a:lvl1pPr>
              <a:defRPr sz="2000" b="0" i="0">
                <a:solidFill>
                  <a:schemeClr val="bg1"/>
                </a:solidFill>
                <a:latin typeface="Arial" panose="020B0604020202020204" pitchFamily="34" charset="0"/>
                <a:cs typeface="Arial" panose="020B0604020202020204" pitchFamily="34" charset="0"/>
              </a:defRPr>
            </a:lvl1pPr>
          </a:lstStyle>
          <a:p>
            <a:r>
              <a:rPr lang="en-US" dirty="0"/>
              <a:t>Click to edit Master title style lorem ipsum lorem ipsum photo caption</a:t>
            </a:r>
          </a:p>
        </p:txBody>
      </p:sp>
      <p:sp>
        <p:nvSpPr>
          <p:cNvPr id="3" name="Picture Placeholder 2">
            <a:extLst>
              <a:ext uri="{FF2B5EF4-FFF2-40B4-BE49-F238E27FC236}">
                <a16:creationId xmlns:a16="http://schemas.microsoft.com/office/drawing/2014/main" id="{01AD4422-5025-3E4E-9E2C-0E812900E9B2}"/>
              </a:ext>
            </a:extLst>
          </p:cNvPr>
          <p:cNvSpPr>
            <a:spLocks noGrp="1"/>
          </p:cNvSpPr>
          <p:nvPr>
            <p:ph type="pic" idx="1"/>
          </p:nvPr>
        </p:nvSpPr>
        <p:spPr>
          <a:xfrm>
            <a:off x="3657601" y="1"/>
            <a:ext cx="8534400" cy="68580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a:t>Click icon to add picture</a:t>
            </a:r>
          </a:p>
        </p:txBody>
      </p:sp>
      <p:sp>
        <p:nvSpPr>
          <p:cNvPr id="5" name="Triangle 4">
            <a:extLst>
              <a:ext uri="{FF2B5EF4-FFF2-40B4-BE49-F238E27FC236}">
                <a16:creationId xmlns:a16="http://schemas.microsoft.com/office/drawing/2014/main" id="{12E805CD-2B62-1D49-9D46-8BDAF2BFA49B}"/>
              </a:ext>
            </a:extLst>
          </p:cNvPr>
          <p:cNvSpPr/>
          <p:nvPr userDrawn="1"/>
        </p:nvSpPr>
        <p:spPr>
          <a:xfrm rot="5400000">
            <a:off x="3117088" y="3720514"/>
            <a:ext cx="182880" cy="182880"/>
          </a:xfrm>
          <a:prstGeom prst="triangl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solidFill>
                <a:schemeClr val="accent3"/>
              </a:solidFill>
            </a:endParaRPr>
          </a:p>
        </p:txBody>
      </p:sp>
      <p:pic>
        <p:nvPicPr>
          <p:cNvPr id="9" name="Picture 8" descr="A picture containing text, clipart&#10;&#10;Description automatically generated">
            <a:extLst>
              <a:ext uri="{FF2B5EF4-FFF2-40B4-BE49-F238E27FC236}">
                <a16:creationId xmlns:a16="http://schemas.microsoft.com/office/drawing/2014/main" id="{BDAD8FCD-839D-484B-B6EC-2D0BA0251ADE}"/>
              </a:ext>
            </a:extLst>
          </p:cNvPr>
          <p:cNvPicPr>
            <a:picLocks noChangeAspect="1"/>
          </p:cNvPicPr>
          <p:nvPr userDrawn="1"/>
        </p:nvPicPr>
        <p:blipFill>
          <a:blip r:embed="rId3"/>
          <a:stretch>
            <a:fillRect/>
          </a:stretch>
        </p:blipFill>
        <p:spPr>
          <a:xfrm>
            <a:off x="426720" y="5831840"/>
            <a:ext cx="2786229" cy="640080"/>
          </a:xfrm>
          <a:prstGeom prst="rect">
            <a:avLst/>
          </a:prstGeom>
        </p:spPr>
      </p:pic>
    </p:spTree>
    <p:extLst>
      <p:ext uri="{BB962C8B-B14F-4D97-AF65-F5344CB8AC3E}">
        <p14:creationId xmlns:p14="http://schemas.microsoft.com/office/powerpoint/2010/main" val="10163732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Images">
    <p:spTree>
      <p:nvGrpSpPr>
        <p:cNvPr id="1" name=""/>
        <p:cNvGrpSpPr/>
        <p:nvPr/>
      </p:nvGrpSpPr>
      <p:grpSpPr>
        <a:xfrm>
          <a:off x="0" y="0"/>
          <a:ext cx="0" cy="0"/>
          <a:chOff x="0" y="0"/>
          <a:chExt cx="0" cy="0"/>
        </a:xfrm>
      </p:grpSpPr>
      <p:pic>
        <p:nvPicPr>
          <p:cNvPr id="10" name="Picture 9" descr="A close up of a logo&#10;&#10;Description automatically generated">
            <a:extLst>
              <a:ext uri="{FF2B5EF4-FFF2-40B4-BE49-F238E27FC236}">
                <a16:creationId xmlns:a16="http://schemas.microsoft.com/office/drawing/2014/main" id="{33FDCD33-87D8-EC46-8BFC-48ACFCD6F09F}"/>
              </a:ext>
            </a:extLst>
          </p:cNvPr>
          <p:cNvPicPr>
            <a:picLocks noChangeAspect="1"/>
          </p:cNvPicPr>
          <p:nvPr userDrawn="1"/>
        </p:nvPicPr>
        <p:blipFill rotWithShape="1">
          <a:blip r:embed="rId2"/>
          <a:srcRect l="-52" t="73285" r="50001" b="-1"/>
          <a:stretch/>
        </p:blipFill>
        <p:spPr>
          <a:xfrm>
            <a:off x="1" y="5022848"/>
            <a:ext cx="6095997" cy="1828801"/>
          </a:xfrm>
          <a:prstGeom prst="rect">
            <a:avLst/>
          </a:prstGeom>
        </p:spPr>
      </p:pic>
      <p:sp>
        <p:nvSpPr>
          <p:cNvPr id="3" name="Picture Placeholder 2">
            <a:extLst>
              <a:ext uri="{FF2B5EF4-FFF2-40B4-BE49-F238E27FC236}">
                <a16:creationId xmlns:a16="http://schemas.microsoft.com/office/drawing/2014/main" id="{01AD4422-5025-3E4E-9E2C-0E812900E9B2}"/>
              </a:ext>
            </a:extLst>
          </p:cNvPr>
          <p:cNvSpPr>
            <a:spLocks noGrp="1"/>
          </p:cNvSpPr>
          <p:nvPr>
            <p:ph type="pic" idx="1"/>
          </p:nvPr>
        </p:nvSpPr>
        <p:spPr>
          <a:xfrm>
            <a:off x="6095999" y="1"/>
            <a:ext cx="6096001" cy="68580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a:t>Click icon to add picture</a:t>
            </a:r>
          </a:p>
        </p:txBody>
      </p:sp>
      <p:sp>
        <p:nvSpPr>
          <p:cNvPr id="9" name="Picture Placeholder 8">
            <a:extLst>
              <a:ext uri="{FF2B5EF4-FFF2-40B4-BE49-F238E27FC236}">
                <a16:creationId xmlns:a16="http://schemas.microsoft.com/office/drawing/2014/main" id="{638E14F5-3B34-3345-9CDD-E5A2CD563520}"/>
              </a:ext>
            </a:extLst>
          </p:cNvPr>
          <p:cNvSpPr>
            <a:spLocks noGrp="1"/>
          </p:cNvSpPr>
          <p:nvPr>
            <p:ph type="pic" sz="quarter" idx="10"/>
          </p:nvPr>
        </p:nvSpPr>
        <p:spPr>
          <a:xfrm>
            <a:off x="0" y="0"/>
            <a:ext cx="6096000" cy="5029200"/>
          </a:xfrm>
        </p:spPr>
        <p:txBody>
          <a:bodyPr/>
          <a:lstStyle/>
          <a:p>
            <a:r>
              <a:rPr lang="en-US"/>
              <a:t>Click icon to add picture</a:t>
            </a:r>
          </a:p>
        </p:txBody>
      </p:sp>
      <p:pic>
        <p:nvPicPr>
          <p:cNvPr id="6" name="Picture 5" descr="A picture containing text, clipart&#10;&#10;Description automatically generated">
            <a:extLst>
              <a:ext uri="{FF2B5EF4-FFF2-40B4-BE49-F238E27FC236}">
                <a16:creationId xmlns:a16="http://schemas.microsoft.com/office/drawing/2014/main" id="{C4659A3E-8F74-9841-84CF-58CCF009254B}"/>
              </a:ext>
            </a:extLst>
          </p:cNvPr>
          <p:cNvPicPr>
            <a:picLocks noChangeAspect="1"/>
          </p:cNvPicPr>
          <p:nvPr userDrawn="1"/>
        </p:nvPicPr>
        <p:blipFill>
          <a:blip r:embed="rId3"/>
          <a:stretch>
            <a:fillRect/>
          </a:stretch>
        </p:blipFill>
        <p:spPr>
          <a:xfrm>
            <a:off x="426720" y="5831840"/>
            <a:ext cx="2786229" cy="640080"/>
          </a:xfrm>
          <a:prstGeom prst="rect">
            <a:avLst/>
          </a:prstGeom>
        </p:spPr>
      </p:pic>
    </p:spTree>
    <p:extLst>
      <p:ext uri="{BB962C8B-B14F-4D97-AF65-F5344CB8AC3E}">
        <p14:creationId xmlns:p14="http://schemas.microsoft.com/office/powerpoint/2010/main" val="8605305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etter Access_Title and Content - 2 col.">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58371A56-405B-B83E-33DA-06B4893054CB}"/>
              </a:ext>
            </a:extLst>
          </p:cNvPr>
          <p:cNvGrpSpPr/>
          <p:nvPr userDrawn="1"/>
        </p:nvGrpSpPr>
        <p:grpSpPr>
          <a:xfrm>
            <a:off x="-1" y="0"/>
            <a:ext cx="11734801" cy="6858000"/>
            <a:chOff x="-1" y="0"/>
            <a:chExt cx="11734801" cy="6858000"/>
          </a:xfrm>
        </p:grpSpPr>
        <p:sp>
          <p:nvSpPr>
            <p:cNvPr id="23" name="Rectangle 22">
              <a:extLst>
                <a:ext uri="{FF2B5EF4-FFF2-40B4-BE49-F238E27FC236}">
                  <a16:creationId xmlns:a16="http://schemas.microsoft.com/office/drawing/2014/main" id="{C4D85919-DD37-1C69-EEA5-40CE72FE44A5}"/>
                </a:ext>
                <a:ext uri="{C183D7F6-B498-43B3-948B-1728B52AA6E4}">
                  <adec:decorative xmlns:adec="http://schemas.microsoft.com/office/drawing/2017/decorative" val="1"/>
                </a:ext>
              </a:extLst>
            </p:cNvPr>
            <p:cNvSpPr/>
            <p:nvPr/>
          </p:nvSpPr>
          <p:spPr>
            <a:xfrm>
              <a:off x="0" y="1828800"/>
              <a:ext cx="11734800" cy="4572000"/>
            </a:xfrm>
            <a:prstGeom prst="rect">
              <a:avLst/>
            </a:prstGeom>
            <a:solidFill>
              <a:schemeClr val="accent5">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6AC3B297-8AA4-FD96-216F-04799B4A2D72}"/>
                </a:ext>
                <a:ext uri="{C183D7F6-B498-43B3-948B-1728B52AA6E4}">
                  <adec:decorative xmlns:adec="http://schemas.microsoft.com/office/drawing/2017/decorative" val="1"/>
                </a:ext>
              </a:extLst>
            </p:cNvPr>
            <p:cNvGrpSpPr/>
            <p:nvPr/>
          </p:nvGrpSpPr>
          <p:grpSpPr>
            <a:xfrm>
              <a:off x="-1" y="0"/>
              <a:ext cx="2286001" cy="6858000"/>
              <a:chOff x="-1" y="0"/>
              <a:chExt cx="2286001" cy="6858000"/>
            </a:xfrm>
          </p:grpSpPr>
          <p:sp>
            <p:nvSpPr>
              <p:cNvPr id="25" name="Rectangle 24">
                <a:extLst>
                  <a:ext uri="{FF2B5EF4-FFF2-40B4-BE49-F238E27FC236}">
                    <a16:creationId xmlns:a16="http://schemas.microsoft.com/office/drawing/2014/main" id="{6B002C69-D5E6-66AE-AB9B-B1BFF9CF3E1B}"/>
                  </a:ext>
                  <a:ext uri="{C183D7F6-B498-43B3-948B-1728B52AA6E4}">
                    <adec:decorative xmlns:adec="http://schemas.microsoft.com/office/drawing/2017/decorative" val="1"/>
                  </a:ext>
                </a:extLst>
              </p:cNvPr>
              <p:cNvSpPr/>
              <p:nvPr/>
            </p:nvSpPr>
            <p:spPr>
              <a:xfrm>
                <a:off x="0" y="0"/>
                <a:ext cx="2286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Graphic 25">
                <a:extLst>
                  <a:ext uri="{FF2B5EF4-FFF2-40B4-BE49-F238E27FC236}">
                    <a16:creationId xmlns:a16="http://schemas.microsoft.com/office/drawing/2014/main" id="{6164279D-6F27-63E5-601C-AFB8D0A45217}"/>
                  </a:ext>
                  <a:ext uri="{C183D7F6-B498-43B3-948B-1728B52AA6E4}">
                    <adec:decorative xmlns:adec="http://schemas.microsoft.com/office/drawing/2017/decorative" val="1"/>
                  </a:ext>
                </a:extLst>
              </p:cNvPr>
              <p:cNvPicPr>
                <a:picLocks noChangeAspect="1"/>
              </p:cNvPicPr>
              <p:nvPr/>
            </p:nvPicPr>
            <p:blipFill rotWithShape="1">
              <a:blip>
                <a:extLst>
                  <a:ext uri="{96DAC541-7B7A-43D3-8B79-37D633B846F1}">
                    <asvg:svgBlip xmlns:asvg="http://schemas.microsoft.com/office/drawing/2016/SVG/main" r:embed="rId2"/>
                  </a:ext>
                </a:extLst>
              </a:blip>
              <a:srcRect l="76188" t="32156" r="13106" b="28436"/>
              <a:stretch/>
            </p:blipFill>
            <p:spPr>
              <a:xfrm>
                <a:off x="-1" y="1224973"/>
                <a:ext cx="2286001" cy="5633027"/>
              </a:xfrm>
              <a:prstGeom prst="rect">
                <a:avLst/>
              </a:prstGeom>
            </p:spPr>
          </p:pic>
          <p:pic>
            <p:nvPicPr>
              <p:cNvPr id="27" name="Picture 26">
                <a:extLst>
                  <a:ext uri="{FF2B5EF4-FFF2-40B4-BE49-F238E27FC236}">
                    <a16:creationId xmlns:a16="http://schemas.microsoft.com/office/drawing/2014/main" id="{1E11DE36-27ED-FDD6-BE21-CD3F56C18268}"/>
                  </a:ext>
                  <a:ext uri="{C183D7F6-B498-43B3-948B-1728B52AA6E4}">
                    <adec:decorative xmlns:adec="http://schemas.microsoft.com/office/drawing/2017/decorative" val="1"/>
                  </a:ext>
                </a:extLst>
              </p:cNvPr>
              <p:cNvPicPr>
                <a:picLocks noChangeAspect="1"/>
              </p:cNvPicPr>
              <p:nvPr/>
            </p:nvPicPr>
            <p:blipFill rotWithShape="1">
              <a:blip r:embed="rId3"/>
              <a:srcRect l="9652" t="6564" r="3477" b="6523"/>
              <a:stretch/>
            </p:blipFill>
            <p:spPr>
              <a:xfrm>
                <a:off x="457201" y="457201"/>
                <a:ext cx="1371596" cy="1372267"/>
              </a:xfrm>
              <a:prstGeom prst="ellipse">
                <a:avLst/>
              </a:prstGeom>
            </p:spPr>
          </p:pic>
        </p:grpSp>
      </p:grpSp>
      <p:sp>
        <p:nvSpPr>
          <p:cNvPr id="30" name="TextBox 29">
            <a:extLst>
              <a:ext uri="{FF2B5EF4-FFF2-40B4-BE49-F238E27FC236}">
                <a16:creationId xmlns:a16="http://schemas.microsoft.com/office/drawing/2014/main" id="{F187C158-46EB-6EF9-24F6-AA02E41154DF}"/>
              </a:ext>
            </a:extLst>
          </p:cNvPr>
          <p:cNvSpPr txBox="1"/>
          <p:nvPr userDrawn="1"/>
        </p:nvSpPr>
        <p:spPr>
          <a:xfrm>
            <a:off x="2743200" y="6400800"/>
            <a:ext cx="6396310" cy="228600"/>
          </a:xfrm>
          <a:prstGeom prst="rect">
            <a:avLst/>
          </a:prstGeom>
          <a:noFill/>
        </p:spPr>
        <p:txBody>
          <a:bodyPr wrap="square" lIns="0" tIns="0" rIns="0" bIns="0" anchor="b" anchorCtr="0">
            <a:noAutofit/>
          </a:bodyPr>
          <a:lstStyle/>
          <a:p>
            <a:pPr>
              <a:lnSpc>
                <a:spcPct val="150000"/>
              </a:lnSpc>
            </a:pPr>
            <a:r>
              <a:rPr lang="en-US" altLang="en-US" sz="900" dirty="0">
                <a:solidFill>
                  <a:schemeClr val="bg2">
                    <a:lumMod val="75000"/>
                  </a:schemeClr>
                </a:solidFill>
                <a:latin typeface="Arial" pitchFamily="34" charset="0"/>
                <a:cs typeface="Arial" pitchFamily="34" charset="0"/>
              </a:rPr>
              <a:t>https://www.dmas.virginia.gov/for-providers/school-based-services/</a:t>
            </a:r>
            <a:endParaRPr lang="en-US" altLang="en-US" sz="900" i="1" dirty="0">
              <a:solidFill>
                <a:schemeClr val="bg2">
                  <a:lumMod val="75000"/>
                </a:schemeClr>
              </a:solidFill>
              <a:latin typeface="Arial" pitchFamily="34" charset="0"/>
              <a:cs typeface="Arial" pitchFamily="34" charset="0"/>
            </a:endParaRPr>
          </a:p>
        </p:txBody>
      </p:sp>
      <p:sp>
        <p:nvSpPr>
          <p:cNvPr id="2" name="Title 1">
            <a:extLst>
              <a:ext uri="{FF2B5EF4-FFF2-40B4-BE49-F238E27FC236}">
                <a16:creationId xmlns:a16="http://schemas.microsoft.com/office/drawing/2014/main" id="{27B13A94-755A-29E1-4409-FC23026E41AB}"/>
              </a:ext>
            </a:extLst>
          </p:cNvPr>
          <p:cNvSpPr>
            <a:spLocks noGrp="1"/>
          </p:cNvSpPr>
          <p:nvPr>
            <p:ph type="title" hasCustomPrompt="1"/>
          </p:nvPr>
        </p:nvSpPr>
        <p:spPr>
          <a:xfrm>
            <a:off x="2743200" y="457200"/>
            <a:ext cx="6441440" cy="1351280"/>
          </a:xfrm>
        </p:spPr>
        <p:txBody>
          <a:bodyPr/>
          <a:lstStyle/>
          <a:p>
            <a:r>
              <a:rPr lang="en-US" dirty="0"/>
              <a:t>Click to edit </a:t>
            </a:r>
            <a:br>
              <a:rPr lang="en-US" dirty="0"/>
            </a:br>
            <a:r>
              <a:rPr lang="en-US" dirty="0"/>
              <a:t>Master title style</a:t>
            </a:r>
          </a:p>
        </p:txBody>
      </p:sp>
      <p:sp>
        <p:nvSpPr>
          <p:cNvPr id="3" name="Content Placeholder 2">
            <a:extLst>
              <a:ext uri="{FF2B5EF4-FFF2-40B4-BE49-F238E27FC236}">
                <a16:creationId xmlns:a16="http://schemas.microsoft.com/office/drawing/2014/main" id="{F434CB42-83BB-9A2C-17D2-6EA923ECCF21}"/>
              </a:ext>
            </a:extLst>
          </p:cNvPr>
          <p:cNvSpPr>
            <a:spLocks noGrp="1"/>
          </p:cNvSpPr>
          <p:nvPr>
            <p:ph idx="1"/>
          </p:nvPr>
        </p:nvSpPr>
        <p:spPr>
          <a:xfrm>
            <a:off x="2743201" y="2286000"/>
            <a:ext cx="3352799" cy="3901440"/>
          </a:xfrm>
        </p:spPr>
        <p:txBody>
          <a:bodyPr/>
          <a:lstStyle>
            <a:lvl1pPr marL="0" indent="0">
              <a:lnSpc>
                <a:spcPct val="113000"/>
              </a:lnSpc>
              <a:spcAft>
                <a:spcPts val="500"/>
              </a:spcAft>
              <a:buNone/>
              <a:defRPr sz="1600"/>
            </a:lvl1pPr>
          </a:lstStyle>
          <a:p>
            <a:pPr lvl="0"/>
            <a:r>
              <a:rPr lang="en-US"/>
              <a:t>Click to edit Master text styles</a:t>
            </a:r>
          </a:p>
        </p:txBody>
      </p:sp>
      <p:sp>
        <p:nvSpPr>
          <p:cNvPr id="6" name="Slide Number Placeholder 5">
            <a:extLst>
              <a:ext uri="{FF2B5EF4-FFF2-40B4-BE49-F238E27FC236}">
                <a16:creationId xmlns:a16="http://schemas.microsoft.com/office/drawing/2014/main" id="{F93654EE-C7E7-92ED-006D-F016A2E1A70C}"/>
              </a:ext>
            </a:extLst>
          </p:cNvPr>
          <p:cNvSpPr>
            <a:spLocks noGrp="1"/>
          </p:cNvSpPr>
          <p:nvPr>
            <p:ph type="sldNum" sz="quarter" idx="12"/>
          </p:nvPr>
        </p:nvSpPr>
        <p:spPr>
          <a:xfrm>
            <a:off x="11277600" y="6356351"/>
            <a:ext cx="457200" cy="273050"/>
          </a:xfrm>
          <a:prstGeom prst="rect">
            <a:avLst/>
          </a:prstGeom>
        </p:spPr>
        <p:txBody>
          <a:bodyPr/>
          <a:lstStyle/>
          <a:p>
            <a:fld id="{369026CA-FCD3-9147-8CC6-4862EFF526B8}" type="slidenum">
              <a:rPr lang="en-US" smtClean="0"/>
              <a:t>‹#›</a:t>
            </a:fld>
            <a:endParaRPr lang="en-US" dirty="0"/>
          </a:p>
        </p:txBody>
      </p:sp>
      <p:pic>
        <p:nvPicPr>
          <p:cNvPr id="31" name="Picture 12" descr="ForHealth Consulting at UMass Chan Medical School">
            <a:extLst>
              <a:ext uri="{FF2B5EF4-FFF2-40B4-BE49-F238E27FC236}">
                <a16:creationId xmlns:a16="http://schemas.microsoft.com/office/drawing/2014/main" id="{E5E445C9-B590-52F5-E081-699221A7A9B8}"/>
              </a:ext>
            </a:extLst>
          </p:cNvPr>
          <p:cNvPicPr>
            <a:picLocks noChangeAspect="1"/>
          </p:cNvPicPr>
          <p:nvPr userDrawn="1"/>
        </p:nvPicPr>
        <p:blipFill>
          <a:blip>
            <a:extLst>
              <a:ext uri="{96DAC541-7B7A-43D3-8B79-37D633B846F1}">
                <asvg:svgBlip xmlns:asvg="http://schemas.microsoft.com/office/drawing/2016/SVG/main" r:embed="rId4"/>
              </a:ext>
            </a:extLst>
          </a:blip>
          <a:srcRect/>
          <a:stretch/>
        </p:blipFill>
        <p:spPr>
          <a:xfrm>
            <a:off x="9573757" y="429329"/>
            <a:ext cx="2212840" cy="442568"/>
          </a:xfrm>
          <a:prstGeom prst="rect">
            <a:avLst/>
          </a:prstGeom>
        </p:spPr>
      </p:pic>
      <p:sp>
        <p:nvSpPr>
          <p:cNvPr id="7" name="Content Placeholder 6">
            <a:extLst>
              <a:ext uri="{FF2B5EF4-FFF2-40B4-BE49-F238E27FC236}">
                <a16:creationId xmlns:a16="http://schemas.microsoft.com/office/drawing/2014/main" id="{60D1A930-F677-3600-F2C2-F2A751B99482}"/>
              </a:ext>
            </a:extLst>
          </p:cNvPr>
          <p:cNvSpPr>
            <a:spLocks noGrp="1"/>
          </p:cNvSpPr>
          <p:nvPr>
            <p:ph sz="quarter" idx="14"/>
          </p:nvPr>
        </p:nvSpPr>
        <p:spPr>
          <a:xfrm>
            <a:off x="7010400" y="2286000"/>
            <a:ext cx="4267199" cy="3886198"/>
          </a:xfrm>
        </p:spPr>
        <p:txBody>
          <a:bodyPr/>
          <a:lstStyle>
            <a:lvl1pPr>
              <a:lnSpc>
                <a:spcPct val="113000"/>
              </a:lnSpc>
              <a:spcAft>
                <a:spcPts val="1000"/>
              </a:spcAft>
              <a:defRPr sz="1400"/>
            </a:lvl1pPr>
          </a:lstStyle>
          <a:p>
            <a:pPr lvl="0"/>
            <a:r>
              <a:rPr lang="en-US"/>
              <a:t>Click to edit Master text styles</a:t>
            </a:r>
          </a:p>
        </p:txBody>
      </p:sp>
    </p:spTree>
    <p:extLst>
      <p:ext uri="{BB962C8B-B14F-4D97-AF65-F5344CB8AC3E}">
        <p14:creationId xmlns:p14="http://schemas.microsoft.com/office/powerpoint/2010/main" val="1047863875"/>
      </p:ext>
    </p:extLst>
  </p:cSld>
  <p:clrMapOvr>
    <a:masterClrMapping/>
  </p:clrMapOvr>
  <p:extLst>
    <p:ext uri="{DCECCB84-F9BA-43D5-87BE-67443E8EF086}">
      <p15:sldGuideLst xmlns:p15="http://schemas.microsoft.com/office/powerpoint/2012/main">
        <p15:guide id="1" pos="1728" userDrawn="1">
          <p15:clr>
            <a:srgbClr val="FBAE40"/>
          </p15:clr>
        </p15:guide>
        <p15:guide id="2" pos="4416" userDrawn="1">
          <p15:clr>
            <a:srgbClr val="FBAE40"/>
          </p15:clr>
        </p15:guide>
        <p15:guide id="3" orient="horz" pos="1440" userDrawn="1">
          <p15:clr>
            <a:srgbClr val="FBAE40"/>
          </p15:clr>
        </p15:guide>
        <p15:guide id="4" orient="horz" pos="4032"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Images+Caption">
    <p:spTree>
      <p:nvGrpSpPr>
        <p:cNvPr id="1" name=""/>
        <p:cNvGrpSpPr/>
        <p:nvPr/>
      </p:nvGrpSpPr>
      <p:grpSpPr>
        <a:xfrm>
          <a:off x="0" y="0"/>
          <a:ext cx="0" cy="0"/>
          <a:chOff x="0" y="0"/>
          <a:chExt cx="0" cy="0"/>
        </a:xfrm>
      </p:grpSpPr>
      <p:pic>
        <p:nvPicPr>
          <p:cNvPr id="10" name="Picture 9" descr="A close up of a logo&#10;&#10;Description automatically generated">
            <a:extLst>
              <a:ext uri="{FF2B5EF4-FFF2-40B4-BE49-F238E27FC236}">
                <a16:creationId xmlns:a16="http://schemas.microsoft.com/office/drawing/2014/main" id="{33FDCD33-87D8-EC46-8BFC-48ACFCD6F09F}"/>
              </a:ext>
            </a:extLst>
          </p:cNvPr>
          <p:cNvPicPr>
            <a:picLocks noChangeAspect="1"/>
          </p:cNvPicPr>
          <p:nvPr userDrawn="1"/>
        </p:nvPicPr>
        <p:blipFill rotWithShape="1">
          <a:blip r:embed="rId2"/>
          <a:srcRect l="-52" t="66550" r="50001" b="-1"/>
          <a:stretch/>
        </p:blipFill>
        <p:spPr>
          <a:xfrm>
            <a:off x="1" y="4561840"/>
            <a:ext cx="6095997" cy="2289809"/>
          </a:xfrm>
          <a:prstGeom prst="rect">
            <a:avLst/>
          </a:prstGeom>
        </p:spPr>
      </p:pic>
      <p:sp>
        <p:nvSpPr>
          <p:cNvPr id="2" name="Title 1">
            <a:extLst>
              <a:ext uri="{FF2B5EF4-FFF2-40B4-BE49-F238E27FC236}">
                <a16:creationId xmlns:a16="http://schemas.microsoft.com/office/drawing/2014/main" id="{B3E86AE2-C12B-2144-B784-06409477643E}"/>
              </a:ext>
            </a:extLst>
          </p:cNvPr>
          <p:cNvSpPr>
            <a:spLocks noGrp="1"/>
          </p:cNvSpPr>
          <p:nvPr>
            <p:ph type="title" hasCustomPrompt="1"/>
          </p:nvPr>
        </p:nvSpPr>
        <p:spPr>
          <a:xfrm>
            <a:off x="457200" y="4868894"/>
            <a:ext cx="4693921" cy="655892"/>
          </a:xfrm>
          <a:prstGeom prst="rect">
            <a:avLst/>
          </a:prstGeom>
        </p:spPr>
        <p:txBody>
          <a:bodyPr anchor="t">
            <a:noAutofit/>
          </a:bodyPr>
          <a:lstStyle>
            <a:lvl1pPr>
              <a:defRPr sz="2000" b="0" i="0">
                <a:solidFill>
                  <a:schemeClr val="bg1"/>
                </a:solidFill>
                <a:latin typeface="Arial" panose="020B0604020202020204" pitchFamily="34" charset="0"/>
                <a:cs typeface="Arial" panose="020B0604020202020204" pitchFamily="34" charset="0"/>
              </a:defRPr>
            </a:lvl1pPr>
          </a:lstStyle>
          <a:p>
            <a:r>
              <a:rPr lang="en-US" dirty="0"/>
              <a:t>Click to edit Master title style lorem ipsum lorem ipsum photo caption</a:t>
            </a:r>
          </a:p>
        </p:txBody>
      </p:sp>
      <p:sp>
        <p:nvSpPr>
          <p:cNvPr id="3" name="Picture Placeholder 2">
            <a:extLst>
              <a:ext uri="{FF2B5EF4-FFF2-40B4-BE49-F238E27FC236}">
                <a16:creationId xmlns:a16="http://schemas.microsoft.com/office/drawing/2014/main" id="{01AD4422-5025-3E4E-9E2C-0E812900E9B2}"/>
              </a:ext>
            </a:extLst>
          </p:cNvPr>
          <p:cNvSpPr>
            <a:spLocks noGrp="1"/>
          </p:cNvSpPr>
          <p:nvPr>
            <p:ph type="pic" idx="1"/>
          </p:nvPr>
        </p:nvSpPr>
        <p:spPr>
          <a:xfrm>
            <a:off x="6095999" y="1"/>
            <a:ext cx="6096001" cy="68580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a:t>Click icon to add picture</a:t>
            </a:r>
          </a:p>
        </p:txBody>
      </p:sp>
      <p:sp>
        <p:nvSpPr>
          <p:cNvPr id="5" name="Triangle 4">
            <a:extLst>
              <a:ext uri="{FF2B5EF4-FFF2-40B4-BE49-F238E27FC236}">
                <a16:creationId xmlns:a16="http://schemas.microsoft.com/office/drawing/2014/main" id="{12E805CD-2B62-1D49-9D46-8BDAF2BFA49B}"/>
              </a:ext>
            </a:extLst>
          </p:cNvPr>
          <p:cNvSpPr/>
          <p:nvPr userDrawn="1"/>
        </p:nvSpPr>
        <p:spPr>
          <a:xfrm rot="5400000">
            <a:off x="5532120" y="5244554"/>
            <a:ext cx="182880" cy="182880"/>
          </a:xfrm>
          <a:prstGeom prst="triangl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8" name="Triangle 7">
            <a:extLst>
              <a:ext uri="{FF2B5EF4-FFF2-40B4-BE49-F238E27FC236}">
                <a16:creationId xmlns:a16="http://schemas.microsoft.com/office/drawing/2014/main" id="{069C2751-724B-084C-8FD0-F226A51728EB}"/>
              </a:ext>
            </a:extLst>
          </p:cNvPr>
          <p:cNvSpPr/>
          <p:nvPr userDrawn="1"/>
        </p:nvSpPr>
        <p:spPr>
          <a:xfrm>
            <a:off x="5532120" y="4868813"/>
            <a:ext cx="182880" cy="182880"/>
          </a:xfrm>
          <a:prstGeom prst="triangl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9" name="Picture Placeholder 8">
            <a:extLst>
              <a:ext uri="{FF2B5EF4-FFF2-40B4-BE49-F238E27FC236}">
                <a16:creationId xmlns:a16="http://schemas.microsoft.com/office/drawing/2014/main" id="{638E14F5-3B34-3345-9CDD-E5A2CD563520}"/>
              </a:ext>
            </a:extLst>
          </p:cNvPr>
          <p:cNvSpPr>
            <a:spLocks noGrp="1"/>
          </p:cNvSpPr>
          <p:nvPr>
            <p:ph type="pic" sz="quarter" idx="10"/>
          </p:nvPr>
        </p:nvSpPr>
        <p:spPr>
          <a:xfrm>
            <a:off x="0" y="0"/>
            <a:ext cx="6096000" cy="4561840"/>
          </a:xfrm>
        </p:spPr>
        <p:txBody>
          <a:bodyPr/>
          <a:lstStyle/>
          <a:p>
            <a:r>
              <a:rPr lang="en-US"/>
              <a:t>Click icon to add picture</a:t>
            </a:r>
          </a:p>
        </p:txBody>
      </p:sp>
      <p:pic>
        <p:nvPicPr>
          <p:cNvPr id="11" name="Picture 10" descr="A picture containing text, clipart&#10;&#10;Description automatically generated">
            <a:extLst>
              <a:ext uri="{FF2B5EF4-FFF2-40B4-BE49-F238E27FC236}">
                <a16:creationId xmlns:a16="http://schemas.microsoft.com/office/drawing/2014/main" id="{4EB353FF-CE66-7847-8162-0D7205F0C7B6}"/>
              </a:ext>
            </a:extLst>
          </p:cNvPr>
          <p:cNvPicPr>
            <a:picLocks noChangeAspect="1"/>
          </p:cNvPicPr>
          <p:nvPr userDrawn="1"/>
        </p:nvPicPr>
        <p:blipFill>
          <a:blip r:embed="rId3"/>
          <a:stretch>
            <a:fillRect/>
          </a:stretch>
        </p:blipFill>
        <p:spPr>
          <a:xfrm>
            <a:off x="426720" y="5831840"/>
            <a:ext cx="2786229" cy="640080"/>
          </a:xfrm>
          <a:prstGeom prst="rect">
            <a:avLst/>
          </a:prstGeom>
        </p:spPr>
      </p:pic>
    </p:spTree>
    <p:extLst>
      <p:ext uri="{BB962C8B-B14F-4D97-AF65-F5344CB8AC3E}">
        <p14:creationId xmlns:p14="http://schemas.microsoft.com/office/powerpoint/2010/main" val="34134651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WideImag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2ED852C0-0A7D-DD42-BD59-5A3F8657BE6E}"/>
              </a:ext>
            </a:extLst>
          </p:cNvPr>
          <p:cNvSpPr>
            <a:spLocks noGrp="1"/>
          </p:cNvSpPr>
          <p:nvPr>
            <p:ph type="pic" sz="quarter" idx="10"/>
          </p:nvPr>
        </p:nvSpPr>
        <p:spPr>
          <a:xfrm>
            <a:off x="0" y="1"/>
            <a:ext cx="12192000" cy="5062539"/>
          </a:xfrm>
        </p:spPr>
        <p:txBody>
          <a:bodyPr/>
          <a:lstStyle/>
          <a:p>
            <a:r>
              <a:rPr lang="en-US"/>
              <a:t>Click icon to add picture</a:t>
            </a:r>
          </a:p>
        </p:txBody>
      </p:sp>
      <p:sp>
        <p:nvSpPr>
          <p:cNvPr id="4" name="Slide Number Placeholder 5">
            <a:extLst>
              <a:ext uri="{FF2B5EF4-FFF2-40B4-BE49-F238E27FC236}">
                <a16:creationId xmlns:a16="http://schemas.microsoft.com/office/drawing/2014/main" id="{F8B92ACA-CBD9-8A46-BFB5-F7E172ED680A}"/>
              </a:ext>
            </a:extLst>
          </p:cNvPr>
          <p:cNvSpPr txBox="1">
            <a:spLocks/>
          </p:cNvSpPr>
          <p:nvPr userDrawn="1"/>
        </p:nvSpPr>
        <p:spPr>
          <a:xfrm>
            <a:off x="8991600" y="6137275"/>
            <a:ext cx="27432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330197-827F-9043-A7B4-E8AE6099241B}"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23950618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FullScreenImage">
    <p:bg>
      <p:bgPr>
        <a:solidFill>
          <a:schemeClr val="bg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2ED852C0-0A7D-DD42-BD59-5A3F8657BE6E}"/>
              </a:ext>
            </a:extLst>
          </p:cNvPr>
          <p:cNvSpPr>
            <a:spLocks noGrp="1"/>
          </p:cNvSpPr>
          <p:nvPr>
            <p:ph type="pic" sz="quarter" idx="10"/>
          </p:nvPr>
        </p:nvSpPr>
        <p:spPr>
          <a:xfrm>
            <a:off x="0" y="0"/>
            <a:ext cx="12192000" cy="6858000"/>
          </a:xfrm>
        </p:spPr>
        <p:txBody>
          <a:bodyPr/>
          <a:lstStyle/>
          <a:p>
            <a:r>
              <a:rPr lang="en-US"/>
              <a:t>Click icon to add picture</a:t>
            </a:r>
          </a:p>
        </p:txBody>
      </p:sp>
    </p:spTree>
    <p:extLst>
      <p:ext uri="{BB962C8B-B14F-4D97-AF65-F5344CB8AC3E}">
        <p14:creationId xmlns:p14="http://schemas.microsoft.com/office/powerpoint/2010/main" val="22067216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Quote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63E24DA-1CB1-1247-9A4B-C5936F5034A4}"/>
              </a:ext>
            </a:extLst>
          </p:cNvPr>
          <p:cNvSpPr txBox="1"/>
          <p:nvPr userDrawn="1"/>
        </p:nvSpPr>
        <p:spPr>
          <a:xfrm>
            <a:off x="358816" y="319211"/>
            <a:ext cx="1088021" cy="1785104"/>
          </a:xfrm>
          <a:prstGeom prst="rect">
            <a:avLst/>
          </a:prstGeom>
          <a:noFill/>
        </p:spPr>
        <p:txBody>
          <a:bodyPr wrap="square" rtlCol="0">
            <a:spAutoFit/>
          </a:bodyPr>
          <a:lstStyle/>
          <a:p>
            <a:r>
              <a:rPr lang="en-US" sz="11000" b="1" i="0" dirty="0">
                <a:solidFill>
                  <a:schemeClr val="bg1"/>
                </a:solidFill>
                <a:latin typeface="Georgia" panose="02040502050405020303" pitchFamily="18" charset="0"/>
                <a:cs typeface="Arial Black" panose="020B0604020202020204" pitchFamily="34" charset="0"/>
              </a:rPr>
              <a:t>“</a:t>
            </a:r>
          </a:p>
        </p:txBody>
      </p:sp>
      <p:sp>
        <p:nvSpPr>
          <p:cNvPr id="7" name="Text Placeholder 6">
            <a:extLst>
              <a:ext uri="{FF2B5EF4-FFF2-40B4-BE49-F238E27FC236}">
                <a16:creationId xmlns:a16="http://schemas.microsoft.com/office/drawing/2014/main" id="{2460E450-63ED-FA4B-8CD9-7EF452BE7924}"/>
              </a:ext>
            </a:extLst>
          </p:cNvPr>
          <p:cNvSpPr>
            <a:spLocks noGrp="1"/>
          </p:cNvSpPr>
          <p:nvPr>
            <p:ph type="body" sz="quarter" idx="13" hasCustomPrompt="1"/>
          </p:nvPr>
        </p:nvSpPr>
        <p:spPr>
          <a:xfrm>
            <a:off x="1171576" y="4247716"/>
            <a:ext cx="8897939" cy="846137"/>
          </a:xfrm>
        </p:spPr>
        <p:txBody>
          <a:bodyPr>
            <a:normAutofit/>
          </a:bodyPr>
          <a:lstStyle>
            <a:lvl1pPr marL="0" indent="-457178">
              <a:buNone/>
              <a:tabLst>
                <a:tab pos="274306" algn="l"/>
              </a:tabLst>
              <a:defRPr sz="1800" b="1" i="0" spc="200" baseline="0">
                <a:solidFill>
                  <a:schemeClr val="bg1"/>
                </a:solidFill>
                <a:latin typeface="Arial Black" panose="020B0604020202020204" pitchFamily="34" charset="0"/>
                <a:cs typeface="Arial Black" panose="020B0604020202020204" pitchFamily="34" charset="0"/>
              </a:defRPr>
            </a:lvl1pPr>
          </a:lstStyle>
          <a:p>
            <a:pPr lvl="0"/>
            <a:r>
              <a:rPr lang="en-US" dirty="0"/>
              <a:t>—NAME O. PERSON</a:t>
            </a:r>
            <a:br>
              <a:rPr lang="en-US" dirty="0"/>
            </a:br>
            <a:r>
              <a:rPr lang="en-US" dirty="0"/>
              <a:t>	TITLE OF QUOTED</a:t>
            </a:r>
          </a:p>
        </p:txBody>
      </p:sp>
      <p:sp>
        <p:nvSpPr>
          <p:cNvPr id="8" name="Title 1">
            <a:extLst>
              <a:ext uri="{FF2B5EF4-FFF2-40B4-BE49-F238E27FC236}">
                <a16:creationId xmlns:a16="http://schemas.microsoft.com/office/drawing/2014/main" id="{E8CE4664-7C88-1A41-B534-F53D664DEB86}"/>
              </a:ext>
            </a:extLst>
          </p:cNvPr>
          <p:cNvSpPr>
            <a:spLocks noGrp="1"/>
          </p:cNvSpPr>
          <p:nvPr>
            <p:ph type="ctrTitle" hasCustomPrompt="1"/>
          </p:nvPr>
        </p:nvSpPr>
        <p:spPr>
          <a:xfrm>
            <a:off x="1172224" y="1134818"/>
            <a:ext cx="10402961" cy="2789499"/>
          </a:xfrm>
          <a:prstGeom prst="rect">
            <a:avLst/>
          </a:prstGeom>
        </p:spPr>
        <p:txBody>
          <a:bodyPr anchor="t">
            <a:noAutofit/>
          </a:bodyPr>
          <a:lstStyle>
            <a:lvl1pPr algn="l">
              <a:lnSpc>
                <a:spcPct val="100000"/>
              </a:lnSpc>
              <a:defRPr sz="4000" b="1" i="1">
                <a:solidFill>
                  <a:schemeClr val="bg1"/>
                </a:solidFill>
                <a:latin typeface="Georgia" panose="02040502050405020303" pitchFamily="18" charset="0"/>
                <a:cs typeface="Arial Black" panose="020B0604020202020204" pitchFamily="34" charset="0"/>
              </a:defRPr>
            </a:lvl1pPr>
          </a:lstStyle>
          <a:p>
            <a:r>
              <a:rPr lang="en-US" dirty="0"/>
              <a:t>Quote goes here click to edit master style lorem ipsum click to edit master style lorem ipsum here click to edit ipsum master style lorem ipsum”</a:t>
            </a:r>
          </a:p>
        </p:txBody>
      </p:sp>
      <p:sp>
        <p:nvSpPr>
          <p:cNvPr id="11" name="Slide Number Placeholder 5">
            <a:extLst>
              <a:ext uri="{FF2B5EF4-FFF2-40B4-BE49-F238E27FC236}">
                <a16:creationId xmlns:a16="http://schemas.microsoft.com/office/drawing/2014/main" id="{D8D10FF2-BEEC-F843-A76B-CBB3A31FFE6A}"/>
              </a:ext>
            </a:extLst>
          </p:cNvPr>
          <p:cNvSpPr txBox="1">
            <a:spLocks/>
          </p:cNvSpPr>
          <p:nvPr userDrawn="1"/>
        </p:nvSpPr>
        <p:spPr>
          <a:xfrm>
            <a:off x="8991600" y="6137275"/>
            <a:ext cx="27432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330197-827F-9043-A7B4-E8AE6099241B}" type="slidenum">
              <a:rPr lang="en-US" smtClean="0">
                <a:solidFill>
                  <a:schemeClr val="bg1"/>
                </a:solidFill>
              </a:rPr>
              <a:pPr/>
              <a:t>‹#›</a:t>
            </a:fld>
            <a:endParaRPr lang="en-US" dirty="0">
              <a:solidFill>
                <a:schemeClr val="bg1"/>
              </a:solidFill>
            </a:endParaRPr>
          </a:p>
        </p:txBody>
      </p:sp>
      <p:pic>
        <p:nvPicPr>
          <p:cNvPr id="9" name="Picture 8" descr="A picture containing text, clipart&#10;&#10;Description automatically generated">
            <a:extLst>
              <a:ext uri="{FF2B5EF4-FFF2-40B4-BE49-F238E27FC236}">
                <a16:creationId xmlns:a16="http://schemas.microsoft.com/office/drawing/2014/main" id="{0BBAC11D-5920-6949-8A5F-B7958694F2E0}"/>
              </a:ext>
            </a:extLst>
          </p:cNvPr>
          <p:cNvPicPr>
            <a:picLocks noChangeAspect="1"/>
          </p:cNvPicPr>
          <p:nvPr userDrawn="1"/>
        </p:nvPicPr>
        <p:blipFill>
          <a:blip r:embed="rId3"/>
          <a:stretch>
            <a:fillRect/>
          </a:stretch>
        </p:blipFill>
        <p:spPr>
          <a:xfrm>
            <a:off x="426720" y="5831840"/>
            <a:ext cx="2786229" cy="640080"/>
          </a:xfrm>
          <a:prstGeom prst="rect">
            <a:avLst/>
          </a:prstGeom>
        </p:spPr>
      </p:pic>
    </p:spTree>
    <p:extLst>
      <p:ext uri="{BB962C8B-B14F-4D97-AF65-F5344CB8AC3E}">
        <p14:creationId xmlns:p14="http://schemas.microsoft.com/office/powerpoint/2010/main" val="293394085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QuoteGra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B9F5C91A-3B82-4246-9CA3-6102B9D654E3}"/>
              </a:ext>
            </a:extLst>
          </p:cNvPr>
          <p:cNvSpPr txBox="1">
            <a:spLocks/>
          </p:cNvSpPr>
          <p:nvPr userDrawn="1"/>
        </p:nvSpPr>
        <p:spPr>
          <a:xfrm>
            <a:off x="8991600" y="6137275"/>
            <a:ext cx="27432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330197-827F-9043-A7B4-E8AE6099241B}" type="slidenum">
              <a:rPr lang="en-US" smtClean="0">
                <a:solidFill>
                  <a:schemeClr val="bg1"/>
                </a:solidFill>
              </a:rPr>
              <a:pPr/>
              <a:t>‹#›</a:t>
            </a:fld>
            <a:endParaRPr lang="en-US" dirty="0">
              <a:solidFill>
                <a:schemeClr val="bg1"/>
              </a:solidFill>
            </a:endParaRPr>
          </a:p>
        </p:txBody>
      </p:sp>
      <p:sp>
        <p:nvSpPr>
          <p:cNvPr id="12" name="TextBox 11">
            <a:extLst>
              <a:ext uri="{FF2B5EF4-FFF2-40B4-BE49-F238E27FC236}">
                <a16:creationId xmlns:a16="http://schemas.microsoft.com/office/drawing/2014/main" id="{50E054EE-EE92-F548-AA33-3FF426E4145F}"/>
              </a:ext>
            </a:extLst>
          </p:cNvPr>
          <p:cNvSpPr txBox="1"/>
          <p:nvPr userDrawn="1"/>
        </p:nvSpPr>
        <p:spPr>
          <a:xfrm>
            <a:off x="358816" y="319211"/>
            <a:ext cx="1088021" cy="1785104"/>
          </a:xfrm>
          <a:prstGeom prst="rect">
            <a:avLst/>
          </a:prstGeom>
          <a:noFill/>
        </p:spPr>
        <p:txBody>
          <a:bodyPr wrap="square" rtlCol="0">
            <a:spAutoFit/>
          </a:bodyPr>
          <a:lstStyle/>
          <a:p>
            <a:r>
              <a:rPr lang="en-US" sz="11000" b="1" i="0" dirty="0">
                <a:solidFill>
                  <a:schemeClr val="bg1"/>
                </a:solidFill>
                <a:latin typeface="Georgia" panose="02040502050405020303" pitchFamily="18" charset="0"/>
                <a:cs typeface="Arial Black" panose="020B0604020202020204" pitchFamily="34" charset="0"/>
              </a:rPr>
              <a:t>“</a:t>
            </a:r>
          </a:p>
        </p:txBody>
      </p:sp>
      <p:sp>
        <p:nvSpPr>
          <p:cNvPr id="13" name="Text Placeholder 6">
            <a:extLst>
              <a:ext uri="{FF2B5EF4-FFF2-40B4-BE49-F238E27FC236}">
                <a16:creationId xmlns:a16="http://schemas.microsoft.com/office/drawing/2014/main" id="{41D48379-991A-3540-839C-ED0338E371A4}"/>
              </a:ext>
            </a:extLst>
          </p:cNvPr>
          <p:cNvSpPr>
            <a:spLocks noGrp="1"/>
          </p:cNvSpPr>
          <p:nvPr>
            <p:ph type="body" sz="quarter" idx="13" hasCustomPrompt="1"/>
          </p:nvPr>
        </p:nvSpPr>
        <p:spPr>
          <a:xfrm>
            <a:off x="1171576" y="4247716"/>
            <a:ext cx="8897939" cy="846137"/>
          </a:xfrm>
        </p:spPr>
        <p:txBody>
          <a:bodyPr>
            <a:normAutofit/>
          </a:bodyPr>
          <a:lstStyle>
            <a:lvl1pPr marL="0" indent="-457178">
              <a:buNone/>
              <a:tabLst>
                <a:tab pos="274306" algn="l"/>
              </a:tabLst>
              <a:defRPr sz="1800" b="1" i="0" spc="200" baseline="0">
                <a:solidFill>
                  <a:schemeClr val="bg1"/>
                </a:solidFill>
                <a:latin typeface="Arial Black" panose="020B0604020202020204" pitchFamily="34" charset="0"/>
                <a:cs typeface="Arial Black" panose="020B0604020202020204" pitchFamily="34" charset="0"/>
              </a:defRPr>
            </a:lvl1pPr>
          </a:lstStyle>
          <a:p>
            <a:pPr lvl="0"/>
            <a:r>
              <a:rPr lang="en-US" dirty="0"/>
              <a:t>—NAME O. PERSON</a:t>
            </a:r>
            <a:br>
              <a:rPr lang="en-US" dirty="0"/>
            </a:br>
            <a:r>
              <a:rPr lang="en-US" dirty="0"/>
              <a:t>	TITLE OF QUOTED</a:t>
            </a:r>
          </a:p>
        </p:txBody>
      </p:sp>
      <p:sp>
        <p:nvSpPr>
          <p:cNvPr id="14" name="Title 1">
            <a:extLst>
              <a:ext uri="{FF2B5EF4-FFF2-40B4-BE49-F238E27FC236}">
                <a16:creationId xmlns:a16="http://schemas.microsoft.com/office/drawing/2014/main" id="{C61970D8-BB90-6A48-A4D3-D75E94E71539}"/>
              </a:ext>
            </a:extLst>
          </p:cNvPr>
          <p:cNvSpPr>
            <a:spLocks noGrp="1"/>
          </p:cNvSpPr>
          <p:nvPr>
            <p:ph type="ctrTitle" hasCustomPrompt="1"/>
          </p:nvPr>
        </p:nvSpPr>
        <p:spPr>
          <a:xfrm>
            <a:off x="1172224" y="1134818"/>
            <a:ext cx="10402961" cy="2789499"/>
          </a:xfrm>
          <a:prstGeom prst="rect">
            <a:avLst/>
          </a:prstGeom>
        </p:spPr>
        <p:txBody>
          <a:bodyPr anchor="t">
            <a:noAutofit/>
          </a:bodyPr>
          <a:lstStyle>
            <a:lvl1pPr algn="l">
              <a:lnSpc>
                <a:spcPct val="100000"/>
              </a:lnSpc>
              <a:defRPr sz="4000" b="1" i="1">
                <a:solidFill>
                  <a:schemeClr val="bg1"/>
                </a:solidFill>
                <a:latin typeface="Georgia" panose="02040502050405020303" pitchFamily="18" charset="0"/>
                <a:cs typeface="Arial Black" panose="020B0604020202020204" pitchFamily="34" charset="0"/>
              </a:defRPr>
            </a:lvl1pPr>
          </a:lstStyle>
          <a:p>
            <a:r>
              <a:rPr lang="en-US" dirty="0"/>
              <a:t>Quote goes here click to edit master style lorem ipsum click to edit master style lorem ipsum here click to edit ipsum master style lorem ipsum”</a:t>
            </a:r>
          </a:p>
        </p:txBody>
      </p:sp>
      <p:pic>
        <p:nvPicPr>
          <p:cNvPr id="7" name="Picture 6" descr="A picture containing text, clipart&#10;&#10;Description automatically generated">
            <a:extLst>
              <a:ext uri="{FF2B5EF4-FFF2-40B4-BE49-F238E27FC236}">
                <a16:creationId xmlns:a16="http://schemas.microsoft.com/office/drawing/2014/main" id="{E82BCBBD-710F-E649-A5A3-0775037F9F33}"/>
              </a:ext>
            </a:extLst>
          </p:cNvPr>
          <p:cNvPicPr>
            <a:picLocks noChangeAspect="1"/>
          </p:cNvPicPr>
          <p:nvPr userDrawn="1"/>
        </p:nvPicPr>
        <p:blipFill>
          <a:blip r:embed="rId3"/>
          <a:stretch>
            <a:fillRect/>
          </a:stretch>
        </p:blipFill>
        <p:spPr>
          <a:xfrm>
            <a:off x="426720" y="5831840"/>
            <a:ext cx="2786229" cy="640080"/>
          </a:xfrm>
          <a:prstGeom prst="rect">
            <a:avLst/>
          </a:prstGeom>
        </p:spPr>
      </p:pic>
    </p:spTree>
    <p:extLst>
      <p:ext uri="{BB962C8B-B14F-4D97-AF65-F5344CB8AC3E}">
        <p14:creationId xmlns:p14="http://schemas.microsoft.com/office/powerpoint/2010/main" val="6182910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List+Callout">
    <p:bg>
      <p:bgRef idx="1001">
        <a:schemeClr val="bg1"/>
      </p:bgRef>
    </p:bg>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2F39A1D6-DBBB-A847-838A-96CE92F5E8FB}"/>
              </a:ext>
            </a:extLst>
          </p:cNvPr>
          <p:cNvPicPr>
            <a:picLocks noChangeAspect="1"/>
          </p:cNvPicPr>
          <p:nvPr userDrawn="1"/>
        </p:nvPicPr>
        <p:blipFill rotWithShape="1">
          <a:blip r:embed="rId2"/>
          <a:srcRect l="50000" t="69899" r="1"/>
          <a:stretch/>
        </p:blipFill>
        <p:spPr>
          <a:xfrm>
            <a:off x="6095999" y="4791116"/>
            <a:ext cx="6089651" cy="2060533"/>
          </a:xfrm>
          <a:prstGeom prst="rect">
            <a:avLst/>
          </a:prstGeom>
        </p:spPr>
      </p:pic>
      <p:pic>
        <p:nvPicPr>
          <p:cNvPr id="14" name="Picture 13" descr="A close up of a logo&#10;&#10;Description automatically generated">
            <a:extLst>
              <a:ext uri="{FF2B5EF4-FFF2-40B4-BE49-F238E27FC236}">
                <a16:creationId xmlns:a16="http://schemas.microsoft.com/office/drawing/2014/main" id="{C9B96961-9CB9-EE40-B746-84089B11EE2F}"/>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saturation sat="0"/>
                    </a14:imgEffect>
                    <a14:imgEffect>
                      <a14:brightnessContrast bright="-15000" contrast="50000"/>
                    </a14:imgEffect>
                  </a14:imgLayer>
                </a14:imgProps>
              </a:ext>
            </a:extLst>
          </a:blip>
          <a:srcRect l="50000" t="-241" r="1" b="30344"/>
          <a:stretch/>
        </p:blipFill>
        <p:spPr>
          <a:xfrm>
            <a:off x="6095998" y="1"/>
            <a:ext cx="6089651" cy="4784762"/>
          </a:xfrm>
          <a:prstGeom prst="rect">
            <a:avLst/>
          </a:prstGeom>
        </p:spPr>
      </p:pic>
      <p:sp>
        <p:nvSpPr>
          <p:cNvPr id="10" name="Text Placeholder 9">
            <a:extLst>
              <a:ext uri="{FF2B5EF4-FFF2-40B4-BE49-F238E27FC236}">
                <a16:creationId xmlns:a16="http://schemas.microsoft.com/office/drawing/2014/main" id="{12048058-35DC-4A43-AC61-E578A8A7FC47}"/>
              </a:ext>
            </a:extLst>
          </p:cNvPr>
          <p:cNvSpPr>
            <a:spLocks noGrp="1"/>
          </p:cNvSpPr>
          <p:nvPr>
            <p:ph type="body" sz="quarter" idx="10" hasCustomPrompt="1"/>
          </p:nvPr>
        </p:nvSpPr>
        <p:spPr>
          <a:xfrm>
            <a:off x="6565902" y="457201"/>
            <a:ext cx="5173663" cy="3883068"/>
          </a:xfrm>
        </p:spPr>
        <p:txBody>
          <a:bodyPr anchor="ctr">
            <a:normAutofit/>
          </a:bodyPr>
          <a:lstStyle>
            <a:lvl1pPr marL="0" indent="0">
              <a:lnSpc>
                <a:spcPct val="100000"/>
              </a:lnSpc>
              <a:buNone/>
              <a:defRPr sz="4000" b="1" i="1">
                <a:solidFill>
                  <a:schemeClr val="bg1"/>
                </a:solidFill>
                <a:latin typeface="Georgia" panose="02040502050405020303" pitchFamily="18" charset="0"/>
                <a:cs typeface="Arial Black" panose="020B0604020202020204" pitchFamily="34" charset="0"/>
              </a:defRPr>
            </a:lvl1pPr>
            <a:lvl2pPr marL="457178" indent="0">
              <a:buNone/>
              <a:defRPr b="1" i="0">
                <a:solidFill>
                  <a:schemeClr val="bg1"/>
                </a:solidFill>
                <a:latin typeface="Arial Black" panose="020B0604020202020204" pitchFamily="34" charset="0"/>
                <a:cs typeface="Arial Black" panose="020B0604020202020204" pitchFamily="34" charset="0"/>
              </a:defRPr>
            </a:lvl2pPr>
            <a:lvl3pPr marL="914354" indent="0">
              <a:buNone/>
              <a:defRPr b="1" i="0">
                <a:solidFill>
                  <a:schemeClr val="bg1"/>
                </a:solidFill>
                <a:latin typeface="Arial Black" panose="020B0604020202020204" pitchFamily="34" charset="0"/>
                <a:cs typeface="Arial Black" panose="020B0604020202020204" pitchFamily="34" charset="0"/>
              </a:defRPr>
            </a:lvl3pPr>
            <a:lvl4pPr marL="1371532" indent="0">
              <a:buNone/>
              <a:defRPr b="1" i="0">
                <a:solidFill>
                  <a:schemeClr val="bg1"/>
                </a:solidFill>
                <a:latin typeface="Arial Black" panose="020B0604020202020204" pitchFamily="34" charset="0"/>
                <a:cs typeface="Arial Black" panose="020B0604020202020204" pitchFamily="34" charset="0"/>
              </a:defRPr>
            </a:lvl4pPr>
            <a:lvl5pPr marL="1828709" indent="0">
              <a:buNone/>
              <a:defRPr b="1" i="0">
                <a:solidFill>
                  <a:schemeClr val="bg1"/>
                </a:solidFill>
                <a:latin typeface="Arial Black" panose="020B0604020202020204" pitchFamily="34" charset="0"/>
                <a:cs typeface="Arial Black" panose="020B0604020202020204" pitchFamily="34" charset="0"/>
              </a:defRPr>
            </a:lvl5pPr>
          </a:lstStyle>
          <a:p>
            <a:pPr lvl="0"/>
            <a:r>
              <a:rPr lang="en-US" dirty="0"/>
              <a:t>Callout goes here click to edit text lorem ipsum</a:t>
            </a:r>
          </a:p>
        </p:txBody>
      </p:sp>
      <p:sp>
        <p:nvSpPr>
          <p:cNvPr id="12" name="Slide Number Placeholder 5">
            <a:extLst>
              <a:ext uri="{FF2B5EF4-FFF2-40B4-BE49-F238E27FC236}">
                <a16:creationId xmlns:a16="http://schemas.microsoft.com/office/drawing/2014/main" id="{E2904F77-80AD-C147-A581-E23A283819D1}"/>
              </a:ext>
            </a:extLst>
          </p:cNvPr>
          <p:cNvSpPr txBox="1">
            <a:spLocks/>
          </p:cNvSpPr>
          <p:nvPr userDrawn="1"/>
        </p:nvSpPr>
        <p:spPr>
          <a:xfrm>
            <a:off x="8991600" y="6137275"/>
            <a:ext cx="27432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330197-827F-9043-A7B4-E8AE6099241B}" type="slidenum">
              <a:rPr lang="en-US" smtClean="0">
                <a:solidFill>
                  <a:schemeClr val="bg1"/>
                </a:solidFill>
              </a:rPr>
              <a:pPr/>
              <a:t>‹#›</a:t>
            </a:fld>
            <a:endParaRPr lang="en-US" dirty="0">
              <a:solidFill>
                <a:schemeClr val="bg1"/>
              </a:solidFill>
            </a:endParaRPr>
          </a:p>
        </p:txBody>
      </p:sp>
      <p:sp>
        <p:nvSpPr>
          <p:cNvPr id="15" name="Content Placeholder 2">
            <a:extLst>
              <a:ext uri="{FF2B5EF4-FFF2-40B4-BE49-F238E27FC236}">
                <a16:creationId xmlns:a16="http://schemas.microsoft.com/office/drawing/2014/main" id="{BD640299-D8EE-494F-B123-AE344ED82E2A}"/>
              </a:ext>
            </a:extLst>
          </p:cNvPr>
          <p:cNvSpPr>
            <a:spLocks noGrp="1"/>
          </p:cNvSpPr>
          <p:nvPr>
            <p:ph idx="1"/>
          </p:nvPr>
        </p:nvSpPr>
        <p:spPr>
          <a:xfrm>
            <a:off x="470590" y="1825627"/>
            <a:ext cx="5179324" cy="3162009"/>
          </a:xfrm>
        </p:spPr>
        <p:txBody>
          <a:bodyPr>
            <a:normAutofit/>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a:extLst>
              <a:ext uri="{FF2B5EF4-FFF2-40B4-BE49-F238E27FC236}">
                <a16:creationId xmlns:a16="http://schemas.microsoft.com/office/drawing/2014/main" id="{4730D69E-FFBA-5A4C-9173-0E8F1DC1DBB4}"/>
              </a:ext>
            </a:extLst>
          </p:cNvPr>
          <p:cNvSpPr>
            <a:spLocks noGrp="1"/>
          </p:cNvSpPr>
          <p:nvPr>
            <p:ph type="title"/>
          </p:nvPr>
        </p:nvSpPr>
        <p:spPr>
          <a:xfrm>
            <a:off x="470590" y="500650"/>
            <a:ext cx="5179324" cy="827499"/>
          </a:xfrm>
          <a:prstGeom prst="rect">
            <a:avLst/>
          </a:prstGeom>
        </p:spPr>
        <p:txBody>
          <a:bodyPr>
            <a:noAutofit/>
          </a:bodyPr>
          <a:lstStyle>
            <a:lvl1pPr>
              <a:defRPr sz="3600" b="1" i="0">
                <a:latin typeface="Arial Black" panose="020B0604020202020204" pitchFamily="34" charset="0"/>
                <a:cs typeface="Arial Black" panose="020B0604020202020204" pitchFamily="34" charset="0"/>
              </a:defRPr>
            </a:lvl1pPr>
          </a:lstStyle>
          <a:p>
            <a:r>
              <a:rPr lang="en-US"/>
              <a:t>Click to edit Master title style</a:t>
            </a:r>
            <a:endParaRPr lang="en-US" dirty="0"/>
          </a:p>
        </p:txBody>
      </p:sp>
      <p:pic>
        <p:nvPicPr>
          <p:cNvPr id="9" name="Picture 8" descr="A picture containing text, sign&#10;&#10;Description automatically generated">
            <a:extLst>
              <a:ext uri="{FF2B5EF4-FFF2-40B4-BE49-F238E27FC236}">
                <a16:creationId xmlns:a16="http://schemas.microsoft.com/office/drawing/2014/main" id="{4E59FBAA-8CD0-1749-A7F3-1B3EFD2F47DB}"/>
              </a:ext>
            </a:extLst>
          </p:cNvPr>
          <p:cNvPicPr>
            <a:picLocks noChangeAspect="1"/>
          </p:cNvPicPr>
          <p:nvPr userDrawn="1"/>
        </p:nvPicPr>
        <p:blipFill>
          <a:blip r:embed="rId5"/>
          <a:stretch>
            <a:fillRect/>
          </a:stretch>
        </p:blipFill>
        <p:spPr>
          <a:xfrm>
            <a:off x="424332" y="5831840"/>
            <a:ext cx="2786229" cy="640080"/>
          </a:xfrm>
          <a:prstGeom prst="rect">
            <a:avLst/>
          </a:prstGeom>
        </p:spPr>
      </p:pic>
    </p:spTree>
    <p:extLst>
      <p:ext uri="{BB962C8B-B14F-4D97-AF65-F5344CB8AC3E}">
        <p14:creationId xmlns:p14="http://schemas.microsoft.com/office/powerpoint/2010/main" val="3812151206"/>
      </p:ext>
    </p:extLst>
  </p:cSld>
  <p:clrMapOvr>
    <a:overrideClrMapping bg1="lt1" tx1="dk1" bg2="lt2" tx2="dk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List+ThreeDataPoints">
    <p:bg>
      <p:bgRef idx="1001">
        <a:schemeClr val="bg1"/>
      </p:bgRef>
    </p:bg>
    <p:spTree>
      <p:nvGrpSpPr>
        <p:cNvPr id="1" name=""/>
        <p:cNvGrpSpPr/>
        <p:nvPr/>
      </p:nvGrpSpPr>
      <p:grpSpPr>
        <a:xfrm>
          <a:off x="0" y="0"/>
          <a:ext cx="0" cy="0"/>
          <a:chOff x="0" y="0"/>
          <a:chExt cx="0" cy="0"/>
        </a:xfrm>
      </p:grpSpPr>
      <p:pic>
        <p:nvPicPr>
          <p:cNvPr id="14" name="Picture 13" descr="A close up of a logo&#10;&#10;Description automatically generated">
            <a:extLst>
              <a:ext uri="{FF2B5EF4-FFF2-40B4-BE49-F238E27FC236}">
                <a16:creationId xmlns:a16="http://schemas.microsoft.com/office/drawing/2014/main" id="{46EEBAEB-A8E1-4F43-9BB1-043C488B1D41}"/>
              </a:ext>
            </a:extLst>
          </p:cNvPr>
          <p:cNvPicPr>
            <a:picLocks noChangeAspect="1"/>
          </p:cNvPicPr>
          <p:nvPr userDrawn="1"/>
        </p:nvPicPr>
        <p:blipFill rotWithShape="1">
          <a:blip r:embed="rId2"/>
          <a:srcRect l="50000" t="69899" r="1"/>
          <a:stretch/>
        </p:blipFill>
        <p:spPr>
          <a:xfrm>
            <a:off x="6095999" y="4791116"/>
            <a:ext cx="6089651" cy="2060533"/>
          </a:xfrm>
          <a:prstGeom prst="rect">
            <a:avLst/>
          </a:prstGeom>
        </p:spPr>
      </p:pic>
      <p:pic>
        <p:nvPicPr>
          <p:cNvPr id="15" name="Picture 14" descr="A close up of a logo&#10;&#10;Description automatically generated">
            <a:extLst>
              <a:ext uri="{FF2B5EF4-FFF2-40B4-BE49-F238E27FC236}">
                <a16:creationId xmlns:a16="http://schemas.microsoft.com/office/drawing/2014/main" id="{1CDB78E4-D553-6F41-8C2B-2A39EF4498A2}"/>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saturation sat="0"/>
                    </a14:imgEffect>
                    <a14:imgEffect>
                      <a14:brightnessContrast bright="-15000" contrast="50000"/>
                    </a14:imgEffect>
                  </a14:imgLayer>
                </a14:imgProps>
              </a:ext>
            </a:extLst>
          </a:blip>
          <a:srcRect l="50000" t="-241" r="1" b="30344"/>
          <a:stretch/>
        </p:blipFill>
        <p:spPr>
          <a:xfrm>
            <a:off x="6095998" y="1"/>
            <a:ext cx="6089651" cy="4784762"/>
          </a:xfrm>
          <a:prstGeom prst="rect">
            <a:avLst/>
          </a:prstGeom>
        </p:spPr>
      </p:pic>
      <p:sp>
        <p:nvSpPr>
          <p:cNvPr id="10" name="Text Placeholder 9">
            <a:extLst>
              <a:ext uri="{FF2B5EF4-FFF2-40B4-BE49-F238E27FC236}">
                <a16:creationId xmlns:a16="http://schemas.microsoft.com/office/drawing/2014/main" id="{12048058-35DC-4A43-AC61-E578A8A7FC47}"/>
              </a:ext>
            </a:extLst>
          </p:cNvPr>
          <p:cNvSpPr>
            <a:spLocks noGrp="1"/>
          </p:cNvSpPr>
          <p:nvPr>
            <p:ph type="body" sz="quarter" idx="10" hasCustomPrompt="1"/>
          </p:nvPr>
        </p:nvSpPr>
        <p:spPr>
          <a:xfrm>
            <a:off x="6565900" y="457200"/>
            <a:ext cx="1515783" cy="1070739"/>
          </a:xfrm>
        </p:spPr>
        <p:txBody>
          <a:bodyPr anchor="ctr">
            <a:noAutofit/>
          </a:bodyPr>
          <a:lstStyle>
            <a:lvl1pPr marL="0" indent="0" algn="ctr">
              <a:buNone/>
              <a:defRPr sz="7200" b="1" i="1">
                <a:solidFill>
                  <a:schemeClr val="accent3"/>
                </a:solidFill>
                <a:latin typeface="Georgia" panose="02040502050405020303" pitchFamily="18" charset="0"/>
                <a:cs typeface="Arial Black" panose="020B0604020202020204" pitchFamily="34" charset="0"/>
              </a:defRPr>
            </a:lvl1pPr>
            <a:lvl2pPr marL="457178" indent="0">
              <a:buNone/>
              <a:defRPr b="1" i="0">
                <a:solidFill>
                  <a:schemeClr val="bg1"/>
                </a:solidFill>
                <a:latin typeface="Arial Black" panose="020B0604020202020204" pitchFamily="34" charset="0"/>
                <a:cs typeface="Arial Black" panose="020B0604020202020204" pitchFamily="34" charset="0"/>
              </a:defRPr>
            </a:lvl2pPr>
            <a:lvl3pPr marL="914354" indent="0">
              <a:buNone/>
              <a:defRPr b="1" i="0">
                <a:solidFill>
                  <a:schemeClr val="bg1"/>
                </a:solidFill>
                <a:latin typeface="Arial Black" panose="020B0604020202020204" pitchFamily="34" charset="0"/>
                <a:cs typeface="Arial Black" panose="020B0604020202020204" pitchFamily="34" charset="0"/>
              </a:defRPr>
            </a:lvl3pPr>
            <a:lvl4pPr marL="1371532" indent="0">
              <a:buNone/>
              <a:defRPr b="1" i="0">
                <a:solidFill>
                  <a:schemeClr val="bg1"/>
                </a:solidFill>
                <a:latin typeface="Arial Black" panose="020B0604020202020204" pitchFamily="34" charset="0"/>
                <a:cs typeface="Arial Black" panose="020B0604020202020204" pitchFamily="34" charset="0"/>
              </a:defRPr>
            </a:lvl4pPr>
            <a:lvl5pPr marL="1828709" indent="0">
              <a:buNone/>
              <a:defRPr b="1" i="0">
                <a:solidFill>
                  <a:schemeClr val="bg1"/>
                </a:solidFill>
                <a:latin typeface="Arial Black" panose="020B0604020202020204" pitchFamily="34" charset="0"/>
                <a:cs typeface="Arial Black" panose="020B0604020202020204" pitchFamily="34" charset="0"/>
              </a:defRPr>
            </a:lvl5pPr>
          </a:lstStyle>
          <a:p>
            <a:pPr lvl="0"/>
            <a:r>
              <a:rPr lang="en-US" dirty="0"/>
              <a:t>12</a:t>
            </a:r>
          </a:p>
        </p:txBody>
      </p:sp>
      <p:sp>
        <p:nvSpPr>
          <p:cNvPr id="8" name="Text Placeholder 9">
            <a:extLst>
              <a:ext uri="{FF2B5EF4-FFF2-40B4-BE49-F238E27FC236}">
                <a16:creationId xmlns:a16="http://schemas.microsoft.com/office/drawing/2014/main" id="{C0376360-71FF-A144-930F-A825AC39BDDB}"/>
              </a:ext>
            </a:extLst>
          </p:cNvPr>
          <p:cNvSpPr>
            <a:spLocks noGrp="1"/>
          </p:cNvSpPr>
          <p:nvPr>
            <p:ph type="body" sz="quarter" idx="11" hasCustomPrompt="1"/>
          </p:nvPr>
        </p:nvSpPr>
        <p:spPr>
          <a:xfrm>
            <a:off x="6565900" y="1889597"/>
            <a:ext cx="1515783" cy="1070739"/>
          </a:xfrm>
        </p:spPr>
        <p:txBody>
          <a:bodyPr anchor="ctr">
            <a:noAutofit/>
          </a:bodyPr>
          <a:lstStyle>
            <a:lvl1pPr marL="0" indent="0" algn="ctr">
              <a:buNone/>
              <a:defRPr sz="7200" b="1" i="1">
                <a:solidFill>
                  <a:schemeClr val="accent3"/>
                </a:solidFill>
                <a:latin typeface="Georgia" panose="02040502050405020303" pitchFamily="18" charset="0"/>
                <a:cs typeface="Arial Black" panose="020B0604020202020204" pitchFamily="34" charset="0"/>
              </a:defRPr>
            </a:lvl1pPr>
            <a:lvl2pPr marL="457178" indent="0">
              <a:buNone/>
              <a:defRPr b="1" i="0">
                <a:solidFill>
                  <a:schemeClr val="bg1"/>
                </a:solidFill>
                <a:latin typeface="Arial Black" panose="020B0604020202020204" pitchFamily="34" charset="0"/>
                <a:cs typeface="Arial Black" panose="020B0604020202020204" pitchFamily="34" charset="0"/>
              </a:defRPr>
            </a:lvl2pPr>
            <a:lvl3pPr marL="914354" indent="0">
              <a:buNone/>
              <a:defRPr b="1" i="0">
                <a:solidFill>
                  <a:schemeClr val="bg1"/>
                </a:solidFill>
                <a:latin typeface="Arial Black" panose="020B0604020202020204" pitchFamily="34" charset="0"/>
                <a:cs typeface="Arial Black" panose="020B0604020202020204" pitchFamily="34" charset="0"/>
              </a:defRPr>
            </a:lvl3pPr>
            <a:lvl4pPr marL="1371532" indent="0">
              <a:buNone/>
              <a:defRPr b="1" i="0">
                <a:solidFill>
                  <a:schemeClr val="bg1"/>
                </a:solidFill>
                <a:latin typeface="Arial Black" panose="020B0604020202020204" pitchFamily="34" charset="0"/>
                <a:cs typeface="Arial Black" panose="020B0604020202020204" pitchFamily="34" charset="0"/>
              </a:defRPr>
            </a:lvl4pPr>
            <a:lvl5pPr marL="1828709" indent="0">
              <a:buNone/>
              <a:defRPr b="1" i="0">
                <a:solidFill>
                  <a:schemeClr val="bg1"/>
                </a:solidFill>
                <a:latin typeface="Arial Black" panose="020B0604020202020204" pitchFamily="34" charset="0"/>
                <a:cs typeface="Arial Black" panose="020B0604020202020204" pitchFamily="34" charset="0"/>
              </a:defRPr>
            </a:lvl5pPr>
          </a:lstStyle>
          <a:p>
            <a:pPr lvl="0"/>
            <a:r>
              <a:rPr lang="en-US" dirty="0"/>
              <a:t>34</a:t>
            </a:r>
          </a:p>
        </p:txBody>
      </p:sp>
      <p:sp>
        <p:nvSpPr>
          <p:cNvPr id="12" name="Text Placeholder 9">
            <a:extLst>
              <a:ext uri="{FF2B5EF4-FFF2-40B4-BE49-F238E27FC236}">
                <a16:creationId xmlns:a16="http://schemas.microsoft.com/office/drawing/2014/main" id="{8235CA03-F352-BA42-90A3-D4E973E43102}"/>
              </a:ext>
            </a:extLst>
          </p:cNvPr>
          <p:cNvSpPr>
            <a:spLocks noGrp="1"/>
          </p:cNvSpPr>
          <p:nvPr>
            <p:ph type="body" sz="quarter" idx="12" hasCustomPrompt="1"/>
          </p:nvPr>
        </p:nvSpPr>
        <p:spPr>
          <a:xfrm>
            <a:off x="6565900" y="3328345"/>
            <a:ext cx="1515783" cy="1070739"/>
          </a:xfrm>
        </p:spPr>
        <p:txBody>
          <a:bodyPr anchor="ctr">
            <a:noAutofit/>
          </a:bodyPr>
          <a:lstStyle>
            <a:lvl1pPr marL="0" indent="0" algn="ctr">
              <a:buNone/>
              <a:defRPr sz="7200" b="1" i="1">
                <a:solidFill>
                  <a:schemeClr val="accent3"/>
                </a:solidFill>
                <a:latin typeface="Georgia" panose="02040502050405020303" pitchFamily="18" charset="0"/>
                <a:cs typeface="Arial Black" panose="020B0604020202020204" pitchFamily="34" charset="0"/>
              </a:defRPr>
            </a:lvl1pPr>
            <a:lvl2pPr marL="457178" indent="0">
              <a:buNone/>
              <a:defRPr b="1" i="0">
                <a:solidFill>
                  <a:schemeClr val="bg1"/>
                </a:solidFill>
                <a:latin typeface="Arial Black" panose="020B0604020202020204" pitchFamily="34" charset="0"/>
                <a:cs typeface="Arial Black" panose="020B0604020202020204" pitchFamily="34" charset="0"/>
              </a:defRPr>
            </a:lvl2pPr>
            <a:lvl3pPr marL="914354" indent="0">
              <a:buNone/>
              <a:defRPr b="1" i="0">
                <a:solidFill>
                  <a:schemeClr val="bg1"/>
                </a:solidFill>
                <a:latin typeface="Arial Black" panose="020B0604020202020204" pitchFamily="34" charset="0"/>
                <a:cs typeface="Arial Black" panose="020B0604020202020204" pitchFamily="34" charset="0"/>
              </a:defRPr>
            </a:lvl3pPr>
            <a:lvl4pPr marL="1371532" indent="0">
              <a:buNone/>
              <a:defRPr b="1" i="0">
                <a:solidFill>
                  <a:schemeClr val="bg1"/>
                </a:solidFill>
                <a:latin typeface="Arial Black" panose="020B0604020202020204" pitchFamily="34" charset="0"/>
                <a:cs typeface="Arial Black" panose="020B0604020202020204" pitchFamily="34" charset="0"/>
              </a:defRPr>
            </a:lvl4pPr>
            <a:lvl5pPr marL="1828709" indent="0">
              <a:buNone/>
              <a:defRPr b="1" i="0">
                <a:solidFill>
                  <a:schemeClr val="bg1"/>
                </a:solidFill>
                <a:latin typeface="Arial Black" panose="020B0604020202020204" pitchFamily="34" charset="0"/>
                <a:cs typeface="Arial Black" panose="020B0604020202020204" pitchFamily="34" charset="0"/>
              </a:defRPr>
            </a:lvl5pPr>
          </a:lstStyle>
          <a:p>
            <a:pPr lvl="0"/>
            <a:r>
              <a:rPr lang="en-US" dirty="0"/>
              <a:t>56</a:t>
            </a:r>
          </a:p>
        </p:txBody>
      </p:sp>
      <p:sp>
        <p:nvSpPr>
          <p:cNvPr id="5" name="Text Placeholder 4">
            <a:extLst>
              <a:ext uri="{FF2B5EF4-FFF2-40B4-BE49-F238E27FC236}">
                <a16:creationId xmlns:a16="http://schemas.microsoft.com/office/drawing/2014/main" id="{D60ACB5C-C86C-644D-BA6A-BE0D86E9F1E1}"/>
              </a:ext>
            </a:extLst>
          </p:cNvPr>
          <p:cNvSpPr>
            <a:spLocks noGrp="1"/>
          </p:cNvSpPr>
          <p:nvPr>
            <p:ph type="body" sz="quarter" idx="13" hasCustomPrompt="1"/>
          </p:nvPr>
        </p:nvSpPr>
        <p:spPr>
          <a:xfrm>
            <a:off x="8242302" y="457202"/>
            <a:ext cx="3254375" cy="1069975"/>
          </a:xfrm>
        </p:spPr>
        <p:txBody>
          <a:bodyPr anchor="ctr">
            <a:normAutofit/>
          </a:bodyPr>
          <a:lstStyle>
            <a:lvl1pPr marL="0" indent="0">
              <a:buNone/>
              <a:defRPr sz="2000">
                <a:solidFill>
                  <a:schemeClr val="bg1"/>
                </a:solidFill>
              </a:defRPr>
            </a:lvl1pPr>
            <a:lvl2pPr marL="457178" indent="0">
              <a:buNone/>
              <a:defRPr>
                <a:solidFill>
                  <a:schemeClr val="bg1"/>
                </a:solidFill>
              </a:defRPr>
            </a:lvl2pPr>
            <a:lvl3pPr marL="914354" indent="0">
              <a:buNone/>
              <a:defRPr>
                <a:solidFill>
                  <a:schemeClr val="bg1"/>
                </a:solidFill>
              </a:defRPr>
            </a:lvl3pPr>
            <a:lvl4pPr marL="1371532" indent="0">
              <a:buNone/>
              <a:defRPr>
                <a:solidFill>
                  <a:schemeClr val="bg1"/>
                </a:solidFill>
              </a:defRPr>
            </a:lvl4pPr>
            <a:lvl5pPr marL="1828709" indent="0">
              <a:buNone/>
              <a:defRPr>
                <a:solidFill>
                  <a:schemeClr val="bg1"/>
                </a:solidFill>
              </a:defRPr>
            </a:lvl5pPr>
          </a:lstStyle>
          <a:p>
            <a:pPr lvl="0"/>
            <a:r>
              <a:rPr lang="en-US" dirty="0"/>
              <a:t>Unit, detail, or explanation of number</a:t>
            </a:r>
          </a:p>
        </p:txBody>
      </p:sp>
      <p:sp>
        <p:nvSpPr>
          <p:cNvPr id="17" name="Text Placeholder 4">
            <a:extLst>
              <a:ext uri="{FF2B5EF4-FFF2-40B4-BE49-F238E27FC236}">
                <a16:creationId xmlns:a16="http://schemas.microsoft.com/office/drawing/2014/main" id="{4242E3C7-488E-2044-BA91-10A81BED4D02}"/>
              </a:ext>
            </a:extLst>
          </p:cNvPr>
          <p:cNvSpPr>
            <a:spLocks noGrp="1"/>
          </p:cNvSpPr>
          <p:nvPr>
            <p:ph type="body" sz="quarter" idx="14" hasCustomPrompt="1"/>
          </p:nvPr>
        </p:nvSpPr>
        <p:spPr>
          <a:xfrm>
            <a:off x="8242302" y="1882590"/>
            <a:ext cx="3254375" cy="1069975"/>
          </a:xfrm>
        </p:spPr>
        <p:txBody>
          <a:bodyPr anchor="ctr">
            <a:normAutofit/>
          </a:bodyPr>
          <a:lstStyle>
            <a:lvl1pPr marL="0" indent="0">
              <a:buNone/>
              <a:defRPr sz="2000">
                <a:solidFill>
                  <a:schemeClr val="bg1"/>
                </a:solidFill>
              </a:defRPr>
            </a:lvl1pPr>
            <a:lvl2pPr marL="457178" indent="0">
              <a:buNone/>
              <a:defRPr>
                <a:solidFill>
                  <a:schemeClr val="bg1"/>
                </a:solidFill>
              </a:defRPr>
            </a:lvl2pPr>
            <a:lvl3pPr marL="914354" indent="0">
              <a:buNone/>
              <a:defRPr>
                <a:solidFill>
                  <a:schemeClr val="bg1"/>
                </a:solidFill>
              </a:defRPr>
            </a:lvl3pPr>
            <a:lvl4pPr marL="1371532" indent="0">
              <a:buNone/>
              <a:defRPr>
                <a:solidFill>
                  <a:schemeClr val="bg1"/>
                </a:solidFill>
              </a:defRPr>
            </a:lvl4pPr>
            <a:lvl5pPr marL="1828709" indent="0">
              <a:buNone/>
              <a:defRPr>
                <a:solidFill>
                  <a:schemeClr val="bg1"/>
                </a:solidFill>
              </a:defRPr>
            </a:lvl5pPr>
          </a:lstStyle>
          <a:p>
            <a:pPr lvl="0"/>
            <a:r>
              <a:rPr lang="en-US" dirty="0"/>
              <a:t>Unit, detail, or explanation of number</a:t>
            </a:r>
          </a:p>
        </p:txBody>
      </p:sp>
      <p:sp>
        <p:nvSpPr>
          <p:cNvPr id="18" name="Text Placeholder 4">
            <a:extLst>
              <a:ext uri="{FF2B5EF4-FFF2-40B4-BE49-F238E27FC236}">
                <a16:creationId xmlns:a16="http://schemas.microsoft.com/office/drawing/2014/main" id="{9F2608FF-D3A0-6741-8008-9C7E70BE07AF}"/>
              </a:ext>
            </a:extLst>
          </p:cNvPr>
          <p:cNvSpPr>
            <a:spLocks noGrp="1"/>
          </p:cNvSpPr>
          <p:nvPr>
            <p:ph type="body" sz="quarter" idx="15" hasCustomPrompt="1"/>
          </p:nvPr>
        </p:nvSpPr>
        <p:spPr>
          <a:xfrm>
            <a:off x="8242302" y="3334871"/>
            <a:ext cx="3254375" cy="1069975"/>
          </a:xfrm>
        </p:spPr>
        <p:txBody>
          <a:bodyPr anchor="ctr">
            <a:normAutofit/>
          </a:bodyPr>
          <a:lstStyle>
            <a:lvl1pPr marL="0" indent="0">
              <a:buNone/>
              <a:defRPr sz="2000">
                <a:solidFill>
                  <a:schemeClr val="bg1"/>
                </a:solidFill>
              </a:defRPr>
            </a:lvl1pPr>
            <a:lvl2pPr marL="457178" indent="0">
              <a:buNone/>
              <a:defRPr>
                <a:solidFill>
                  <a:schemeClr val="bg1"/>
                </a:solidFill>
              </a:defRPr>
            </a:lvl2pPr>
            <a:lvl3pPr marL="914354" indent="0">
              <a:buNone/>
              <a:defRPr>
                <a:solidFill>
                  <a:schemeClr val="bg1"/>
                </a:solidFill>
              </a:defRPr>
            </a:lvl3pPr>
            <a:lvl4pPr marL="1371532" indent="0">
              <a:buNone/>
              <a:defRPr>
                <a:solidFill>
                  <a:schemeClr val="bg1"/>
                </a:solidFill>
              </a:defRPr>
            </a:lvl4pPr>
            <a:lvl5pPr marL="1828709" indent="0">
              <a:buNone/>
              <a:defRPr>
                <a:solidFill>
                  <a:schemeClr val="bg1"/>
                </a:solidFill>
              </a:defRPr>
            </a:lvl5pPr>
          </a:lstStyle>
          <a:p>
            <a:pPr lvl="0"/>
            <a:r>
              <a:rPr lang="en-US" dirty="0"/>
              <a:t>Unit, detail, or explanation of number</a:t>
            </a:r>
          </a:p>
        </p:txBody>
      </p:sp>
      <p:sp>
        <p:nvSpPr>
          <p:cNvPr id="16" name="Slide Number Placeholder 5">
            <a:extLst>
              <a:ext uri="{FF2B5EF4-FFF2-40B4-BE49-F238E27FC236}">
                <a16:creationId xmlns:a16="http://schemas.microsoft.com/office/drawing/2014/main" id="{9BECD23F-D113-CD4A-A9DD-36EEBFA4F99B}"/>
              </a:ext>
            </a:extLst>
          </p:cNvPr>
          <p:cNvSpPr txBox="1">
            <a:spLocks/>
          </p:cNvSpPr>
          <p:nvPr userDrawn="1"/>
        </p:nvSpPr>
        <p:spPr>
          <a:xfrm>
            <a:off x="8991600" y="6137275"/>
            <a:ext cx="27432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330197-827F-9043-A7B4-E8AE6099241B}" type="slidenum">
              <a:rPr lang="en-US" smtClean="0">
                <a:solidFill>
                  <a:schemeClr val="bg1"/>
                </a:solidFill>
              </a:rPr>
              <a:pPr/>
              <a:t>‹#›</a:t>
            </a:fld>
            <a:endParaRPr lang="en-US" dirty="0">
              <a:solidFill>
                <a:schemeClr val="bg1"/>
              </a:solidFill>
            </a:endParaRPr>
          </a:p>
        </p:txBody>
      </p:sp>
      <p:sp>
        <p:nvSpPr>
          <p:cNvPr id="20" name="Content Placeholder 2">
            <a:extLst>
              <a:ext uri="{FF2B5EF4-FFF2-40B4-BE49-F238E27FC236}">
                <a16:creationId xmlns:a16="http://schemas.microsoft.com/office/drawing/2014/main" id="{68AD3FE4-478F-6548-BAFD-0D7D22564475}"/>
              </a:ext>
            </a:extLst>
          </p:cNvPr>
          <p:cNvSpPr>
            <a:spLocks noGrp="1"/>
          </p:cNvSpPr>
          <p:nvPr>
            <p:ph idx="1"/>
          </p:nvPr>
        </p:nvSpPr>
        <p:spPr>
          <a:xfrm>
            <a:off x="470590" y="1825627"/>
            <a:ext cx="5179324" cy="3162009"/>
          </a:xfrm>
        </p:spPr>
        <p:txBody>
          <a:bodyPr>
            <a:normAutofit/>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itle 1">
            <a:extLst>
              <a:ext uri="{FF2B5EF4-FFF2-40B4-BE49-F238E27FC236}">
                <a16:creationId xmlns:a16="http://schemas.microsoft.com/office/drawing/2014/main" id="{4579B878-6035-964A-BB51-CFF0A9651BE0}"/>
              </a:ext>
            </a:extLst>
          </p:cNvPr>
          <p:cNvSpPr>
            <a:spLocks noGrp="1"/>
          </p:cNvSpPr>
          <p:nvPr>
            <p:ph type="title"/>
          </p:nvPr>
        </p:nvSpPr>
        <p:spPr>
          <a:xfrm>
            <a:off x="470590" y="500650"/>
            <a:ext cx="5179324" cy="827499"/>
          </a:xfrm>
          <a:prstGeom prst="rect">
            <a:avLst/>
          </a:prstGeom>
        </p:spPr>
        <p:txBody>
          <a:bodyPr>
            <a:noAutofit/>
          </a:bodyPr>
          <a:lstStyle>
            <a:lvl1pPr>
              <a:defRPr sz="3600" b="1" i="0">
                <a:latin typeface="Arial Black" panose="020B0604020202020204" pitchFamily="34" charset="0"/>
                <a:cs typeface="Arial Black" panose="020B0604020202020204" pitchFamily="34" charset="0"/>
              </a:defRPr>
            </a:lvl1pPr>
          </a:lstStyle>
          <a:p>
            <a:r>
              <a:rPr lang="en-US"/>
              <a:t>Click to edit Master title style</a:t>
            </a:r>
            <a:endParaRPr lang="en-US" dirty="0"/>
          </a:p>
        </p:txBody>
      </p:sp>
      <p:pic>
        <p:nvPicPr>
          <p:cNvPr id="22" name="Picture 21" descr="A picture containing text, sign&#10;&#10;Description automatically generated">
            <a:extLst>
              <a:ext uri="{FF2B5EF4-FFF2-40B4-BE49-F238E27FC236}">
                <a16:creationId xmlns:a16="http://schemas.microsoft.com/office/drawing/2014/main" id="{FFDEEA00-9F4A-1644-888B-8C4305E1D63C}"/>
              </a:ext>
            </a:extLst>
          </p:cNvPr>
          <p:cNvPicPr>
            <a:picLocks noChangeAspect="1"/>
          </p:cNvPicPr>
          <p:nvPr userDrawn="1"/>
        </p:nvPicPr>
        <p:blipFill>
          <a:blip r:embed="rId5"/>
          <a:stretch>
            <a:fillRect/>
          </a:stretch>
        </p:blipFill>
        <p:spPr>
          <a:xfrm>
            <a:off x="424332" y="5831840"/>
            <a:ext cx="2786229" cy="640080"/>
          </a:xfrm>
          <a:prstGeom prst="rect">
            <a:avLst/>
          </a:prstGeom>
        </p:spPr>
      </p:pic>
    </p:spTree>
    <p:extLst>
      <p:ext uri="{BB962C8B-B14F-4D97-AF65-F5344CB8AC3E}">
        <p14:creationId xmlns:p14="http://schemas.microsoft.com/office/powerpoint/2010/main" val="1461262249"/>
      </p:ext>
    </p:extLst>
  </p:cSld>
  <p:clrMapOvr>
    <a:overrideClrMapping bg1="lt1" tx1="dk1" bg2="lt2" tx2="dk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hreeDataPoin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23647AC-6B58-154F-A35F-899B9B14388F}"/>
              </a:ext>
            </a:extLst>
          </p:cNvPr>
          <p:cNvCxnSpPr>
            <a:cxnSpLocks/>
          </p:cNvCxnSpPr>
          <p:nvPr userDrawn="1"/>
        </p:nvCxnSpPr>
        <p:spPr>
          <a:xfrm>
            <a:off x="4065495" y="914400"/>
            <a:ext cx="0" cy="41148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2414887-EDEC-EA46-AE17-11A700D93405}"/>
              </a:ext>
            </a:extLst>
          </p:cNvPr>
          <p:cNvCxnSpPr>
            <a:cxnSpLocks/>
          </p:cNvCxnSpPr>
          <p:nvPr userDrawn="1"/>
        </p:nvCxnSpPr>
        <p:spPr>
          <a:xfrm>
            <a:off x="8130988" y="914400"/>
            <a:ext cx="0" cy="41148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095FDBDC-85D9-0A44-8530-78819EEC4315}"/>
              </a:ext>
            </a:extLst>
          </p:cNvPr>
          <p:cNvSpPr>
            <a:spLocks noGrp="1"/>
          </p:cNvSpPr>
          <p:nvPr>
            <p:ph type="body" sz="quarter" idx="10" hasCustomPrompt="1"/>
          </p:nvPr>
        </p:nvSpPr>
        <p:spPr>
          <a:xfrm>
            <a:off x="685800" y="1465265"/>
            <a:ext cx="2676525" cy="1398961"/>
          </a:xfrm>
        </p:spPr>
        <p:txBody>
          <a:bodyPr>
            <a:normAutofit/>
          </a:bodyPr>
          <a:lstStyle>
            <a:lvl1pPr marL="0" indent="0" algn="ctr">
              <a:buNone/>
              <a:defRPr sz="11500" b="1" i="1">
                <a:solidFill>
                  <a:schemeClr val="accent3"/>
                </a:solidFill>
                <a:latin typeface="Georgia" panose="02040502050405020303" pitchFamily="18" charset="0"/>
              </a:defRPr>
            </a:lvl1pPr>
          </a:lstStyle>
          <a:p>
            <a:pPr lvl="0"/>
            <a:r>
              <a:rPr lang="en-US" dirty="0"/>
              <a:t>12</a:t>
            </a:r>
          </a:p>
        </p:txBody>
      </p:sp>
      <p:sp>
        <p:nvSpPr>
          <p:cNvPr id="16" name="Text Placeholder 14">
            <a:extLst>
              <a:ext uri="{FF2B5EF4-FFF2-40B4-BE49-F238E27FC236}">
                <a16:creationId xmlns:a16="http://schemas.microsoft.com/office/drawing/2014/main" id="{96BB51E8-22C5-3A48-97D1-3EEDCADFD7CA}"/>
              </a:ext>
            </a:extLst>
          </p:cNvPr>
          <p:cNvSpPr>
            <a:spLocks noGrp="1"/>
          </p:cNvSpPr>
          <p:nvPr>
            <p:ph type="body" sz="quarter" idx="11" hasCustomPrompt="1"/>
          </p:nvPr>
        </p:nvSpPr>
        <p:spPr>
          <a:xfrm>
            <a:off x="4814048" y="1465265"/>
            <a:ext cx="2676525" cy="1398961"/>
          </a:xfrm>
        </p:spPr>
        <p:txBody>
          <a:bodyPr>
            <a:normAutofit/>
          </a:bodyPr>
          <a:lstStyle>
            <a:lvl1pPr marL="0" indent="0" algn="ctr">
              <a:buNone/>
              <a:defRPr sz="11500" b="1" i="1">
                <a:solidFill>
                  <a:schemeClr val="accent3"/>
                </a:solidFill>
                <a:latin typeface="Georgia" panose="02040502050405020303" pitchFamily="18" charset="0"/>
              </a:defRPr>
            </a:lvl1pPr>
          </a:lstStyle>
          <a:p>
            <a:pPr lvl="0"/>
            <a:r>
              <a:rPr lang="en-US" dirty="0"/>
              <a:t>34</a:t>
            </a:r>
          </a:p>
        </p:txBody>
      </p:sp>
      <p:sp>
        <p:nvSpPr>
          <p:cNvPr id="17" name="Text Placeholder 14">
            <a:extLst>
              <a:ext uri="{FF2B5EF4-FFF2-40B4-BE49-F238E27FC236}">
                <a16:creationId xmlns:a16="http://schemas.microsoft.com/office/drawing/2014/main" id="{1A3C4111-5524-C344-BEB6-9E79791D365B}"/>
              </a:ext>
            </a:extLst>
          </p:cNvPr>
          <p:cNvSpPr>
            <a:spLocks noGrp="1"/>
          </p:cNvSpPr>
          <p:nvPr>
            <p:ph type="body" sz="quarter" idx="12" hasCustomPrompt="1"/>
          </p:nvPr>
        </p:nvSpPr>
        <p:spPr>
          <a:xfrm>
            <a:off x="8713696" y="1465265"/>
            <a:ext cx="2676525" cy="1398961"/>
          </a:xfrm>
        </p:spPr>
        <p:txBody>
          <a:bodyPr>
            <a:normAutofit/>
          </a:bodyPr>
          <a:lstStyle>
            <a:lvl1pPr marL="0" indent="0" algn="ctr">
              <a:buNone/>
              <a:defRPr sz="11500" b="1" i="1">
                <a:solidFill>
                  <a:schemeClr val="accent3"/>
                </a:solidFill>
                <a:latin typeface="Georgia" panose="02040502050405020303" pitchFamily="18" charset="0"/>
              </a:defRPr>
            </a:lvl1pPr>
          </a:lstStyle>
          <a:p>
            <a:pPr lvl="0"/>
            <a:r>
              <a:rPr lang="en-US" dirty="0"/>
              <a:t>56</a:t>
            </a:r>
          </a:p>
        </p:txBody>
      </p:sp>
      <p:sp>
        <p:nvSpPr>
          <p:cNvPr id="20" name="Text Placeholder 19">
            <a:extLst>
              <a:ext uri="{FF2B5EF4-FFF2-40B4-BE49-F238E27FC236}">
                <a16:creationId xmlns:a16="http://schemas.microsoft.com/office/drawing/2014/main" id="{55BD5BF8-B107-E24C-A763-A1D63FD4BAD9}"/>
              </a:ext>
            </a:extLst>
          </p:cNvPr>
          <p:cNvSpPr>
            <a:spLocks noGrp="1"/>
          </p:cNvSpPr>
          <p:nvPr>
            <p:ph type="body" sz="quarter" idx="13"/>
          </p:nvPr>
        </p:nvSpPr>
        <p:spPr>
          <a:xfrm>
            <a:off x="685800" y="3294297"/>
            <a:ext cx="2676525" cy="1398961"/>
          </a:xfrm>
        </p:spPr>
        <p:txBody>
          <a:bodyPr>
            <a:normAutofit/>
          </a:bodyPr>
          <a:lstStyle>
            <a:lvl1pPr marL="0" indent="0" algn="ctr">
              <a:buNone/>
              <a:defRPr sz="2000" b="1">
                <a:solidFill>
                  <a:schemeClr val="bg1"/>
                </a:solidFill>
              </a:defRPr>
            </a:lvl1pPr>
            <a:lvl2pPr marL="457178" indent="0" algn="ctr">
              <a:buNone/>
              <a:defRPr>
                <a:solidFill>
                  <a:schemeClr val="bg1"/>
                </a:solidFill>
              </a:defRPr>
            </a:lvl2pPr>
            <a:lvl3pPr marL="914354" indent="0" algn="ctr">
              <a:buNone/>
              <a:defRPr>
                <a:solidFill>
                  <a:schemeClr val="bg1"/>
                </a:solidFill>
              </a:defRPr>
            </a:lvl3pPr>
            <a:lvl4pPr marL="1371532" indent="0" algn="ctr">
              <a:buNone/>
              <a:defRPr>
                <a:solidFill>
                  <a:schemeClr val="bg1"/>
                </a:solidFill>
              </a:defRPr>
            </a:lvl4pPr>
            <a:lvl5pPr marL="1828709" indent="0" algn="ctr">
              <a:buNone/>
              <a:defRPr>
                <a:solidFill>
                  <a:schemeClr val="bg1"/>
                </a:solidFill>
              </a:defRPr>
            </a:lvl5pPr>
          </a:lstStyle>
          <a:p>
            <a:pPr lvl="0"/>
            <a:r>
              <a:rPr lang="en-US"/>
              <a:t>Click to edit Master text styles</a:t>
            </a:r>
          </a:p>
        </p:txBody>
      </p:sp>
      <p:sp>
        <p:nvSpPr>
          <p:cNvPr id="21" name="Text Placeholder 19">
            <a:extLst>
              <a:ext uri="{FF2B5EF4-FFF2-40B4-BE49-F238E27FC236}">
                <a16:creationId xmlns:a16="http://schemas.microsoft.com/office/drawing/2014/main" id="{573D3580-B1DA-754B-BFC0-BBCCBF597C02}"/>
              </a:ext>
            </a:extLst>
          </p:cNvPr>
          <p:cNvSpPr>
            <a:spLocks noGrp="1"/>
          </p:cNvSpPr>
          <p:nvPr>
            <p:ph type="body" sz="quarter" idx="14"/>
          </p:nvPr>
        </p:nvSpPr>
        <p:spPr>
          <a:xfrm>
            <a:off x="4827495" y="3294297"/>
            <a:ext cx="2676525" cy="1398961"/>
          </a:xfrm>
        </p:spPr>
        <p:txBody>
          <a:bodyPr>
            <a:normAutofit/>
          </a:bodyPr>
          <a:lstStyle>
            <a:lvl1pPr marL="0" indent="0" algn="ctr">
              <a:buNone/>
              <a:defRPr sz="2000" b="1">
                <a:solidFill>
                  <a:schemeClr val="bg1"/>
                </a:solidFill>
              </a:defRPr>
            </a:lvl1pPr>
            <a:lvl2pPr marL="457178" indent="0" algn="ctr">
              <a:buNone/>
              <a:defRPr>
                <a:solidFill>
                  <a:schemeClr val="bg1"/>
                </a:solidFill>
              </a:defRPr>
            </a:lvl2pPr>
            <a:lvl3pPr marL="914354" indent="0" algn="ctr">
              <a:buNone/>
              <a:defRPr>
                <a:solidFill>
                  <a:schemeClr val="bg1"/>
                </a:solidFill>
              </a:defRPr>
            </a:lvl3pPr>
            <a:lvl4pPr marL="1371532" indent="0" algn="ctr">
              <a:buNone/>
              <a:defRPr>
                <a:solidFill>
                  <a:schemeClr val="bg1"/>
                </a:solidFill>
              </a:defRPr>
            </a:lvl4pPr>
            <a:lvl5pPr marL="1828709" indent="0" algn="ctr">
              <a:buNone/>
              <a:defRPr>
                <a:solidFill>
                  <a:schemeClr val="bg1"/>
                </a:solidFill>
              </a:defRPr>
            </a:lvl5pPr>
          </a:lstStyle>
          <a:p>
            <a:pPr lvl="0"/>
            <a:r>
              <a:rPr lang="en-US"/>
              <a:t>Click to edit Master text styles</a:t>
            </a:r>
          </a:p>
        </p:txBody>
      </p:sp>
      <p:sp>
        <p:nvSpPr>
          <p:cNvPr id="22" name="Text Placeholder 19">
            <a:extLst>
              <a:ext uri="{FF2B5EF4-FFF2-40B4-BE49-F238E27FC236}">
                <a16:creationId xmlns:a16="http://schemas.microsoft.com/office/drawing/2014/main" id="{688C5D99-3E9D-D047-84E2-FF313C37C4E6}"/>
              </a:ext>
            </a:extLst>
          </p:cNvPr>
          <p:cNvSpPr>
            <a:spLocks noGrp="1"/>
          </p:cNvSpPr>
          <p:nvPr>
            <p:ph type="body" sz="quarter" idx="15"/>
          </p:nvPr>
        </p:nvSpPr>
        <p:spPr>
          <a:xfrm>
            <a:off x="8713695" y="3294297"/>
            <a:ext cx="2676525" cy="1398961"/>
          </a:xfrm>
        </p:spPr>
        <p:txBody>
          <a:bodyPr>
            <a:normAutofit/>
          </a:bodyPr>
          <a:lstStyle>
            <a:lvl1pPr marL="0" indent="0" algn="ctr">
              <a:buNone/>
              <a:defRPr sz="2000" b="1">
                <a:solidFill>
                  <a:schemeClr val="bg1"/>
                </a:solidFill>
              </a:defRPr>
            </a:lvl1pPr>
            <a:lvl2pPr marL="457178" indent="0" algn="ctr">
              <a:buNone/>
              <a:defRPr>
                <a:solidFill>
                  <a:schemeClr val="bg1"/>
                </a:solidFill>
              </a:defRPr>
            </a:lvl2pPr>
            <a:lvl3pPr marL="914354" indent="0" algn="ctr">
              <a:buNone/>
              <a:defRPr>
                <a:solidFill>
                  <a:schemeClr val="bg1"/>
                </a:solidFill>
              </a:defRPr>
            </a:lvl3pPr>
            <a:lvl4pPr marL="1371532" indent="0" algn="ctr">
              <a:buNone/>
              <a:defRPr>
                <a:solidFill>
                  <a:schemeClr val="bg1"/>
                </a:solidFill>
              </a:defRPr>
            </a:lvl4pPr>
            <a:lvl5pPr marL="1828709" indent="0" algn="ctr">
              <a:buNone/>
              <a:defRPr>
                <a:solidFill>
                  <a:schemeClr val="bg1"/>
                </a:solidFill>
              </a:defRPr>
            </a:lvl5pPr>
          </a:lstStyle>
          <a:p>
            <a:pPr lvl="0"/>
            <a:r>
              <a:rPr lang="en-US"/>
              <a:t>Click to edit Master text styles</a:t>
            </a:r>
          </a:p>
        </p:txBody>
      </p:sp>
      <p:sp>
        <p:nvSpPr>
          <p:cNvPr id="12" name="Slide Number Placeholder 5">
            <a:extLst>
              <a:ext uri="{FF2B5EF4-FFF2-40B4-BE49-F238E27FC236}">
                <a16:creationId xmlns:a16="http://schemas.microsoft.com/office/drawing/2014/main" id="{8AF365FE-8B13-B64B-AA3F-E912C6D1109B}"/>
              </a:ext>
            </a:extLst>
          </p:cNvPr>
          <p:cNvSpPr txBox="1">
            <a:spLocks/>
          </p:cNvSpPr>
          <p:nvPr userDrawn="1"/>
        </p:nvSpPr>
        <p:spPr>
          <a:xfrm>
            <a:off x="8991600" y="6137275"/>
            <a:ext cx="27432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330197-827F-9043-A7B4-E8AE6099241B}" type="slidenum">
              <a:rPr lang="en-US" smtClean="0">
                <a:solidFill>
                  <a:schemeClr val="bg1"/>
                </a:solidFill>
              </a:rPr>
              <a:pPr/>
              <a:t>‹#›</a:t>
            </a:fld>
            <a:endParaRPr lang="en-US" dirty="0">
              <a:solidFill>
                <a:schemeClr val="bg1"/>
              </a:solidFill>
            </a:endParaRPr>
          </a:p>
        </p:txBody>
      </p:sp>
      <p:pic>
        <p:nvPicPr>
          <p:cNvPr id="14" name="Picture 13" descr="A picture containing text, clipart&#10;&#10;Description automatically generated">
            <a:extLst>
              <a:ext uri="{FF2B5EF4-FFF2-40B4-BE49-F238E27FC236}">
                <a16:creationId xmlns:a16="http://schemas.microsoft.com/office/drawing/2014/main" id="{7332B894-0C8F-5047-828B-F64774A91AE4}"/>
              </a:ext>
            </a:extLst>
          </p:cNvPr>
          <p:cNvPicPr>
            <a:picLocks noChangeAspect="1"/>
          </p:cNvPicPr>
          <p:nvPr userDrawn="1"/>
        </p:nvPicPr>
        <p:blipFill>
          <a:blip r:embed="rId3"/>
          <a:stretch>
            <a:fillRect/>
          </a:stretch>
        </p:blipFill>
        <p:spPr>
          <a:xfrm>
            <a:off x="426720" y="5831840"/>
            <a:ext cx="2786229" cy="640080"/>
          </a:xfrm>
          <a:prstGeom prst="rect">
            <a:avLst/>
          </a:prstGeom>
        </p:spPr>
      </p:pic>
    </p:spTree>
    <p:extLst>
      <p:ext uri="{BB962C8B-B14F-4D97-AF65-F5344CB8AC3E}">
        <p14:creationId xmlns:p14="http://schemas.microsoft.com/office/powerpoint/2010/main" val="266028106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KnockoutHeader+TwoLists">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pic>
        <p:nvPicPr>
          <p:cNvPr id="10" name="Picture 9" descr="A close up of a logo&#10;&#10;Description automatically generated">
            <a:extLst>
              <a:ext uri="{FF2B5EF4-FFF2-40B4-BE49-F238E27FC236}">
                <a16:creationId xmlns:a16="http://schemas.microsoft.com/office/drawing/2014/main" id="{52D34DB5-983F-0A42-86BF-DA9909289335}"/>
              </a:ext>
            </a:extLst>
          </p:cNvPr>
          <p:cNvPicPr>
            <a:picLocks noChangeAspect="1"/>
          </p:cNvPicPr>
          <p:nvPr userDrawn="1"/>
        </p:nvPicPr>
        <p:blipFill rotWithShape="1">
          <a:blip r:embed="rId3"/>
          <a:srcRect l="-309" t="-91" r="2" b="80054"/>
          <a:stretch/>
        </p:blipFill>
        <p:spPr>
          <a:xfrm>
            <a:off x="-31401" y="0"/>
            <a:ext cx="12217051" cy="1371600"/>
          </a:xfrm>
          <a:prstGeom prst="rect">
            <a:avLst/>
          </a:prstGeom>
        </p:spPr>
      </p:pic>
      <p:sp>
        <p:nvSpPr>
          <p:cNvPr id="3" name="Text Placeholder 2">
            <a:extLst>
              <a:ext uri="{FF2B5EF4-FFF2-40B4-BE49-F238E27FC236}">
                <a16:creationId xmlns:a16="http://schemas.microsoft.com/office/drawing/2014/main" id="{F4347D37-23DF-6143-BBBC-0060EF121515}"/>
              </a:ext>
            </a:extLst>
          </p:cNvPr>
          <p:cNvSpPr>
            <a:spLocks noGrp="1"/>
          </p:cNvSpPr>
          <p:nvPr>
            <p:ph type="body" idx="1"/>
          </p:nvPr>
        </p:nvSpPr>
        <p:spPr>
          <a:xfrm>
            <a:off x="457200" y="1479458"/>
            <a:ext cx="5540375"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496013-A816-5043-8E60-F1E883072C36}"/>
              </a:ext>
            </a:extLst>
          </p:cNvPr>
          <p:cNvSpPr>
            <a:spLocks noGrp="1"/>
          </p:cNvSpPr>
          <p:nvPr>
            <p:ph sz="half" idx="2"/>
          </p:nvPr>
        </p:nvSpPr>
        <p:spPr>
          <a:xfrm>
            <a:off x="457200" y="2491628"/>
            <a:ext cx="5540375" cy="2551019"/>
          </a:xfrm>
        </p:spPr>
        <p:txBody>
          <a:bodyPr>
            <a:normAutofit/>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DFE2BA5D-C5D2-0446-88CB-E603CC25A0CC}"/>
              </a:ext>
            </a:extLst>
          </p:cNvPr>
          <p:cNvSpPr>
            <a:spLocks noGrp="1"/>
          </p:cNvSpPr>
          <p:nvPr>
            <p:ph type="body" sz="quarter" idx="3"/>
          </p:nvPr>
        </p:nvSpPr>
        <p:spPr>
          <a:xfrm>
            <a:off x="6172202" y="1479458"/>
            <a:ext cx="5402980"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68FE2A-C0DD-8C42-B6B8-A915F090EB02}"/>
              </a:ext>
            </a:extLst>
          </p:cNvPr>
          <p:cNvSpPr>
            <a:spLocks noGrp="1"/>
          </p:cNvSpPr>
          <p:nvPr>
            <p:ph sz="quarter" idx="4"/>
          </p:nvPr>
        </p:nvSpPr>
        <p:spPr>
          <a:xfrm>
            <a:off x="6172200" y="2491628"/>
            <a:ext cx="5402981" cy="2551019"/>
          </a:xfrm>
        </p:spPr>
        <p:txBody>
          <a:bodyPr>
            <a:normAutofit/>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1">
            <a:extLst>
              <a:ext uri="{FF2B5EF4-FFF2-40B4-BE49-F238E27FC236}">
                <a16:creationId xmlns:a16="http://schemas.microsoft.com/office/drawing/2014/main" id="{95220166-CC05-3B44-9A19-1F510029F921}"/>
              </a:ext>
            </a:extLst>
          </p:cNvPr>
          <p:cNvSpPr>
            <a:spLocks noGrp="1"/>
          </p:cNvSpPr>
          <p:nvPr>
            <p:ph type="title"/>
          </p:nvPr>
        </p:nvSpPr>
        <p:spPr>
          <a:xfrm>
            <a:off x="470589" y="500650"/>
            <a:ext cx="11123843" cy="827499"/>
          </a:xfrm>
          <a:prstGeom prst="rect">
            <a:avLst/>
          </a:prstGeom>
        </p:spPr>
        <p:txBody>
          <a:bodyPr/>
          <a:lstStyle>
            <a:lvl1pPr>
              <a:defRPr b="1" i="0">
                <a:solidFill>
                  <a:schemeClr val="bg1"/>
                </a:solidFill>
                <a:latin typeface="Arial Black" panose="020B0604020202020204" pitchFamily="34" charset="0"/>
                <a:cs typeface="Arial Black" panose="020B0604020202020204" pitchFamily="34" charset="0"/>
              </a:defRPr>
            </a:lvl1pPr>
          </a:lstStyle>
          <a:p>
            <a:r>
              <a:rPr lang="en-US"/>
              <a:t>Click to edit Master title style</a:t>
            </a:r>
            <a:endParaRPr lang="en-US" dirty="0"/>
          </a:p>
        </p:txBody>
      </p:sp>
      <p:sp>
        <p:nvSpPr>
          <p:cNvPr id="14" name="Slide Number Placeholder 5">
            <a:extLst>
              <a:ext uri="{FF2B5EF4-FFF2-40B4-BE49-F238E27FC236}">
                <a16:creationId xmlns:a16="http://schemas.microsoft.com/office/drawing/2014/main" id="{F0321489-E406-3340-A322-304E2EC74AF9}"/>
              </a:ext>
            </a:extLst>
          </p:cNvPr>
          <p:cNvSpPr txBox="1">
            <a:spLocks/>
          </p:cNvSpPr>
          <p:nvPr userDrawn="1"/>
        </p:nvSpPr>
        <p:spPr>
          <a:xfrm>
            <a:off x="8991600" y="6137275"/>
            <a:ext cx="27432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330197-827F-9043-A7B4-E8AE6099241B}" type="slidenum">
              <a:rPr lang="en-US" smtClean="0">
                <a:solidFill>
                  <a:schemeClr val="tx1"/>
                </a:solidFill>
              </a:rPr>
              <a:pPr/>
              <a:t>‹#›</a:t>
            </a:fld>
            <a:endParaRPr lang="en-US" dirty="0">
              <a:solidFill>
                <a:schemeClr val="tx1"/>
              </a:solidFill>
            </a:endParaRPr>
          </a:p>
        </p:txBody>
      </p:sp>
      <p:pic>
        <p:nvPicPr>
          <p:cNvPr id="11" name="Picture 10" descr="A picture containing text, sign&#10;&#10;Description automatically generated">
            <a:extLst>
              <a:ext uri="{FF2B5EF4-FFF2-40B4-BE49-F238E27FC236}">
                <a16:creationId xmlns:a16="http://schemas.microsoft.com/office/drawing/2014/main" id="{4F9C227B-E74A-0844-86AE-0249364EAEFA}"/>
              </a:ext>
            </a:extLst>
          </p:cNvPr>
          <p:cNvPicPr>
            <a:picLocks noChangeAspect="1"/>
          </p:cNvPicPr>
          <p:nvPr userDrawn="1"/>
        </p:nvPicPr>
        <p:blipFill>
          <a:blip r:embed="rId4"/>
          <a:stretch>
            <a:fillRect/>
          </a:stretch>
        </p:blipFill>
        <p:spPr>
          <a:xfrm>
            <a:off x="424332" y="5831840"/>
            <a:ext cx="2786229" cy="640080"/>
          </a:xfrm>
          <a:prstGeom prst="rect">
            <a:avLst/>
          </a:prstGeom>
        </p:spPr>
      </p:pic>
    </p:spTree>
    <p:extLst>
      <p:ext uri="{BB962C8B-B14F-4D97-AF65-F5344CB8AC3E}">
        <p14:creationId xmlns:p14="http://schemas.microsoft.com/office/powerpoint/2010/main" val="2419559410"/>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68">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KnockoutHeader+ThreeLists">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4347D37-23DF-6143-BBBC-0060EF121515}"/>
              </a:ext>
            </a:extLst>
          </p:cNvPr>
          <p:cNvSpPr>
            <a:spLocks noGrp="1"/>
          </p:cNvSpPr>
          <p:nvPr>
            <p:ph type="body" idx="1"/>
          </p:nvPr>
        </p:nvSpPr>
        <p:spPr>
          <a:xfrm>
            <a:off x="457202" y="1828799"/>
            <a:ext cx="3563471" cy="823912"/>
          </a:xfrm>
        </p:spPr>
        <p:txBody>
          <a:bodyPr anchor="b">
            <a:normAutofit/>
          </a:bodyPr>
          <a:lstStyle>
            <a:lvl1pPr marL="0" indent="0">
              <a:buNone/>
              <a:defRPr sz="20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496013-A816-5043-8E60-F1E883072C36}"/>
              </a:ext>
            </a:extLst>
          </p:cNvPr>
          <p:cNvSpPr>
            <a:spLocks noGrp="1"/>
          </p:cNvSpPr>
          <p:nvPr>
            <p:ph sz="half" idx="2"/>
          </p:nvPr>
        </p:nvSpPr>
        <p:spPr>
          <a:xfrm>
            <a:off x="457202" y="2719947"/>
            <a:ext cx="3563471" cy="2349314"/>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2">
            <a:extLst>
              <a:ext uri="{FF2B5EF4-FFF2-40B4-BE49-F238E27FC236}">
                <a16:creationId xmlns:a16="http://schemas.microsoft.com/office/drawing/2014/main" id="{C505B516-1988-174F-9581-3E03BC557C87}"/>
              </a:ext>
            </a:extLst>
          </p:cNvPr>
          <p:cNvSpPr>
            <a:spLocks noGrp="1"/>
          </p:cNvSpPr>
          <p:nvPr>
            <p:ph type="body" idx="13"/>
          </p:nvPr>
        </p:nvSpPr>
        <p:spPr>
          <a:xfrm>
            <a:off x="4314266" y="1828799"/>
            <a:ext cx="3563469" cy="823912"/>
          </a:xfrm>
        </p:spPr>
        <p:txBody>
          <a:bodyPr anchor="b">
            <a:normAutofit/>
          </a:bodyPr>
          <a:lstStyle>
            <a:lvl1pPr marL="0" indent="0">
              <a:buNone/>
              <a:defRPr sz="20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13" name="Content Placeholder 3">
            <a:extLst>
              <a:ext uri="{FF2B5EF4-FFF2-40B4-BE49-F238E27FC236}">
                <a16:creationId xmlns:a16="http://schemas.microsoft.com/office/drawing/2014/main" id="{C72B652D-A7DC-C448-85BB-0FC91D265F92}"/>
              </a:ext>
            </a:extLst>
          </p:cNvPr>
          <p:cNvSpPr>
            <a:spLocks noGrp="1"/>
          </p:cNvSpPr>
          <p:nvPr>
            <p:ph sz="half" idx="14"/>
          </p:nvPr>
        </p:nvSpPr>
        <p:spPr>
          <a:xfrm>
            <a:off x="4314267" y="2719947"/>
            <a:ext cx="3563468" cy="2349314"/>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2">
            <a:extLst>
              <a:ext uri="{FF2B5EF4-FFF2-40B4-BE49-F238E27FC236}">
                <a16:creationId xmlns:a16="http://schemas.microsoft.com/office/drawing/2014/main" id="{25A1A94E-DB32-0941-88D1-D796254C3DDD}"/>
              </a:ext>
            </a:extLst>
          </p:cNvPr>
          <p:cNvSpPr>
            <a:spLocks noGrp="1"/>
          </p:cNvSpPr>
          <p:nvPr>
            <p:ph type="body" idx="15"/>
          </p:nvPr>
        </p:nvSpPr>
        <p:spPr>
          <a:xfrm>
            <a:off x="8135474" y="1828799"/>
            <a:ext cx="3563469" cy="823912"/>
          </a:xfrm>
        </p:spPr>
        <p:txBody>
          <a:bodyPr anchor="b">
            <a:normAutofit/>
          </a:bodyPr>
          <a:lstStyle>
            <a:lvl1pPr marL="0" indent="0">
              <a:buNone/>
              <a:defRPr sz="20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15" name="Content Placeholder 3">
            <a:extLst>
              <a:ext uri="{FF2B5EF4-FFF2-40B4-BE49-F238E27FC236}">
                <a16:creationId xmlns:a16="http://schemas.microsoft.com/office/drawing/2014/main" id="{2BC90C62-D738-6F4E-82BE-E9618E63E093}"/>
              </a:ext>
            </a:extLst>
          </p:cNvPr>
          <p:cNvSpPr>
            <a:spLocks noGrp="1"/>
          </p:cNvSpPr>
          <p:nvPr>
            <p:ph sz="half" idx="16"/>
          </p:nvPr>
        </p:nvSpPr>
        <p:spPr>
          <a:xfrm>
            <a:off x="8135474" y="2719947"/>
            <a:ext cx="3563469" cy="2349314"/>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Slide Number Placeholder 5">
            <a:extLst>
              <a:ext uri="{FF2B5EF4-FFF2-40B4-BE49-F238E27FC236}">
                <a16:creationId xmlns:a16="http://schemas.microsoft.com/office/drawing/2014/main" id="{F31BE896-50CD-BE4D-92F1-F56C0F4F7224}"/>
              </a:ext>
            </a:extLst>
          </p:cNvPr>
          <p:cNvSpPr txBox="1">
            <a:spLocks/>
          </p:cNvSpPr>
          <p:nvPr userDrawn="1"/>
        </p:nvSpPr>
        <p:spPr>
          <a:xfrm>
            <a:off x="8991600" y="6137275"/>
            <a:ext cx="27432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330197-827F-9043-A7B4-E8AE6099241B}" type="slidenum">
              <a:rPr lang="en-US" smtClean="0">
                <a:solidFill>
                  <a:schemeClr val="tx1"/>
                </a:solidFill>
              </a:rPr>
              <a:pPr/>
              <a:t>‹#›</a:t>
            </a:fld>
            <a:endParaRPr lang="en-US" dirty="0">
              <a:solidFill>
                <a:schemeClr val="tx1"/>
              </a:solidFill>
            </a:endParaRPr>
          </a:p>
        </p:txBody>
      </p:sp>
      <p:pic>
        <p:nvPicPr>
          <p:cNvPr id="19" name="Picture 18" descr="A close up of a logo&#10;&#10;Description automatically generated">
            <a:extLst>
              <a:ext uri="{FF2B5EF4-FFF2-40B4-BE49-F238E27FC236}">
                <a16:creationId xmlns:a16="http://schemas.microsoft.com/office/drawing/2014/main" id="{042DACC2-42D6-9047-92FE-5A85CDF944B5}"/>
              </a:ext>
            </a:extLst>
          </p:cNvPr>
          <p:cNvPicPr>
            <a:picLocks noChangeAspect="1"/>
          </p:cNvPicPr>
          <p:nvPr userDrawn="1"/>
        </p:nvPicPr>
        <p:blipFill rotWithShape="1">
          <a:blip r:embed="rId3"/>
          <a:srcRect l="-309" t="-91" r="2" b="80054"/>
          <a:stretch/>
        </p:blipFill>
        <p:spPr>
          <a:xfrm>
            <a:off x="-31401" y="0"/>
            <a:ext cx="12217051" cy="1371600"/>
          </a:xfrm>
          <a:prstGeom prst="rect">
            <a:avLst/>
          </a:prstGeom>
        </p:spPr>
      </p:pic>
      <p:sp>
        <p:nvSpPr>
          <p:cNvPr id="20" name="Title 1">
            <a:extLst>
              <a:ext uri="{FF2B5EF4-FFF2-40B4-BE49-F238E27FC236}">
                <a16:creationId xmlns:a16="http://schemas.microsoft.com/office/drawing/2014/main" id="{39A6A5E9-7A5D-5946-BC98-F18EACA98D71}"/>
              </a:ext>
            </a:extLst>
          </p:cNvPr>
          <p:cNvSpPr>
            <a:spLocks noGrp="1"/>
          </p:cNvSpPr>
          <p:nvPr>
            <p:ph type="title"/>
          </p:nvPr>
        </p:nvSpPr>
        <p:spPr>
          <a:xfrm>
            <a:off x="470589" y="500650"/>
            <a:ext cx="11123843" cy="827499"/>
          </a:xfrm>
          <a:prstGeom prst="rect">
            <a:avLst/>
          </a:prstGeom>
        </p:spPr>
        <p:txBody>
          <a:bodyPr/>
          <a:lstStyle>
            <a:lvl1pPr>
              <a:defRPr b="1" i="0">
                <a:solidFill>
                  <a:schemeClr val="bg1"/>
                </a:solidFill>
                <a:latin typeface="Arial Black" panose="020B0604020202020204" pitchFamily="34" charset="0"/>
                <a:cs typeface="Arial Black" panose="020B0604020202020204" pitchFamily="34" charset="0"/>
              </a:defRPr>
            </a:lvl1pPr>
          </a:lstStyle>
          <a:p>
            <a:r>
              <a:rPr lang="en-US"/>
              <a:t>Click to edit Master title style</a:t>
            </a:r>
            <a:endParaRPr lang="en-US" dirty="0"/>
          </a:p>
        </p:txBody>
      </p:sp>
      <p:pic>
        <p:nvPicPr>
          <p:cNvPr id="12" name="Picture 11" descr="A picture containing text, sign&#10;&#10;Description automatically generated">
            <a:extLst>
              <a:ext uri="{FF2B5EF4-FFF2-40B4-BE49-F238E27FC236}">
                <a16:creationId xmlns:a16="http://schemas.microsoft.com/office/drawing/2014/main" id="{3F93AEDE-9FF6-0C48-AE20-563F89033679}"/>
              </a:ext>
            </a:extLst>
          </p:cNvPr>
          <p:cNvPicPr>
            <a:picLocks noChangeAspect="1"/>
          </p:cNvPicPr>
          <p:nvPr userDrawn="1"/>
        </p:nvPicPr>
        <p:blipFill>
          <a:blip r:embed="rId4"/>
          <a:stretch>
            <a:fillRect/>
          </a:stretch>
        </p:blipFill>
        <p:spPr>
          <a:xfrm>
            <a:off x="424332" y="5831840"/>
            <a:ext cx="2786229" cy="640080"/>
          </a:xfrm>
          <a:prstGeom prst="rect">
            <a:avLst/>
          </a:prstGeom>
        </p:spPr>
      </p:pic>
    </p:spTree>
    <p:extLst>
      <p:ext uri="{BB962C8B-B14F-4D97-AF65-F5344CB8AC3E}">
        <p14:creationId xmlns:p14="http://schemas.microsoft.com/office/powerpoint/2010/main" val="3349035719"/>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86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etter Knowledge_Title and Content - 2 col.">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4AFC4B6-1E4E-A965-C6CF-E2DDF401C620}"/>
              </a:ext>
              <a:ext uri="{C183D7F6-B498-43B3-948B-1728B52AA6E4}">
                <adec:decorative xmlns:adec="http://schemas.microsoft.com/office/drawing/2017/decorative" val="1"/>
              </a:ext>
            </a:extLst>
          </p:cNvPr>
          <p:cNvGrpSpPr/>
          <p:nvPr userDrawn="1"/>
        </p:nvGrpSpPr>
        <p:grpSpPr>
          <a:xfrm>
            <a:off x="0" y="0"/>
            <a:ext cx="11734801" cy="6858000"/>
            <a:chOff x="0" y="0"/>
            <a:chExt cx="11734801" cy="6858000"/>
          </a:xfrm>
        </p:grpSpPr>
        <p:grpSp>
          <p:nvGrpSpPr>
            <p:cNvPr id="22" name="Group 21">
              <a:extLst>
                <a:ext uri="{FF2B5EF4-FFF2-40B4-BE49-F238E27FC236}">
                  <a16:creationId xmlns:a16="http://schemas.microsoft.com/office/drawing/2014/main" id="{58371A56-405B-B83E-33DA-06B4893054CB}"/>
                </a:ext>
              </a:extLst>
            </p:cNvPr>
            <p:cNvGrpSpPr/>
            <p:nvPr userDrawn="1"/>
          </p:nvGrpSpPr>
          <p:grpSpPr>
            <a:xfrm>
              <a:off x="0" y="0"/>
              <a:ext cx="11734801" cy="6858000"/>
              <a:chOff x="-1" y="0"/>
              <a:chExt cx="11734801" cy="6858000"/>
            </a:xfrm>
          </p:grpSpPr>
          <p:sp>
            <p:nvSpPr>
              <p:cNvPr id="23" name="Rectangle 22">
                <a:extLst>
                  <a:ext uri="{FF2B5EF4-FFF2-40B4-BE49-F238E27FC236}">
                    <a16:creationId xmlns:a16="http://schemas.microsoft.com/office/drawing/2014/main" id="{C4D85919-DD37-1C69-EEA5-40CE72FE44A5}"/>
                  </a:ext>
                  <a:ext uri="{C183D7F6-B498-43B3-948B-1728B52AA6E4}">
                    <adec:decorative xmlns:adec="http://schemas.microsoft.com/office/drawing/2017/decorative" val="1"/>
                  </a:ext>
                </a:extLst>
              </p:cNvPr>
              <p:cNvSpPr/>
              <p:nvPr/>
            </p:nvSpPr>
            <p:spPr>
              <a:xfrm>
                <a:off x="0" y="1828800"/>
                <a:ext cx="11734800" cy="4572000"/>
              </a:xfrm>
              <a:prstGeom prst="rect">
                <a:avLst/>
              </a:prstGeom>
              <a:solidFill>
                <a:srgbClr val="633092">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6AC3B297-8AA4-FD96-216F-04799B4A2D72}"/>
                  </a:ext>
                  <a:ext uri="{C183D7F6-B498-43B3-948B-1728B52AA6E4}">
                    <adec:decorative xmlns:adec="http://schemas.microsoft.com/office/drawing/2017/decorative" val="1"/>
                  </a:ext>
                </a:extLst>
              </p:cNvPr>
              <p:cNvGrpSpPr/>
              <p:nvPr/>
            </p:nvGrpSpPr>
            <p:grpSpPr>
              <a:xfrm>
                <a:off x="-1" y="0"/>
                <a:ext cx="2286001" cy="6858000"/>
                <a:chOff x="-1" y="0"/>
                <a:chExt cx="2286001" cy="6858000"/>
              </a:xfrm>
            </p:grpSpPr>
            <p:sp>
              <p:nvSpPr>
                <p:cNvPr id="25" name="Rectangle 24">
                  <a:extLst>
                    <a:ext uri="{FF2B5EF4-FFF2-40B4-BE49-F238E27FC236}">
                      <a16:creationId xmlns:a16="http://schemas.microsoft.com/office/drawing/2014/main" id="{6B002C69-D5E6-66AE-AB9B-B1BFF9CF3E1B}"/>
                    </a:ext>
                    <a:ext uri="{C183D7F6-B498-43B3-948B-1728B52AA6E4}">
                      <adec:decorative xmlns:adec="http://schemas.microsoft.com/office/drawing/2017/decorative" val="1"/>
                    </a:ext>
                  </a:extLst>
                </p:cNvPr>
                <p:cNvSpPr/>
                <p:nvPr/>
              </p:nvSpPr>
              <p:spPr>
                <a:xfrm>
                  <a:off x="0" y="0"/>
                  <a:ext cx="2286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raphic 25">
                  <a:extLst>
                    <a:ext uri="{FF2B5EF4-FFF2-40B4-BE49-F238E27FC236}">
                      <a16:creationId xmlns:a16="http://schemas.microsoft.com/office/drawing/2014/main" id="{6164279D-6F27-63E5-601C-AFB8D0A45217}"/>
                    </a:ext>
                    <a:ext uri="{C183D7F6-B498-43B3-948B-1728B52AA6E4}">
                      <adec:decorative xmlns:adec="http://schemas.microsoft.com/office/drawing/2017/decorative" val="1"/>
                    </a:ext>
                  </a:extLst>
                </p:cNvPr>
                <p:cNvPicPr>
                  <a:picLocks noChangeAspect="1"/>
                </p:cNvPicPr>
                <p:nvPr/>
              </p:nvPicPr>
              <p:blipFill rotWithShape="1">
                <a:blip>
                  <a:extLst>
                    <a:ext uri="{96DAC541-7B7A-43D3-8B79-37D633B846F1}">
                      <asvg:svgBlip xmlns:asvg="http://schemas.microsoft.com/office/drawing/2016/SVG/main" r:embed="rId2"/>
                    </a:ext>
                  </a:extLst>
                </a:blip>
                <a:srcRect l="76188" t="32156" r="13106" b="28436"/>
                <a:stretch/>
              </p:blipFill>
              <p:spPr>
                <a:xfrm>
                  <a:off x="-1" y="1224973"/>
                  <a:ext cx="2286001" cy="5633027"/>
                </a:xfrm>
                <a:prstGeom prst="rect">
                  <a:avLst/>
                </a:prstGeom>
              </p:spPr>
            </p:pic>
          </p:grpSp>
        </p:grpSp>
        <p:pic>
          <p:nvPicPr>
            <p:cNvPr id="3" name="Picture 2">
              <a:extLst>
                <a:ext uri="{FF2B5EF4-FFF2-40B4-BE49-F238E27FC236}">
                  <a16:creationId xmlns:a16="http://schemas.microsoft.com/office/drawing/2014/main" id="{38F6755C-85E7-732E-BD16-F7F7D1FBF9E8}"/>
                </a:ext>
                <a:ext uri="{C183D7F6-B498-43B3-948B-1728B52AA6E4}">
                  <adec:decorative xmlns:adec="http://schemas.microsoft.com/office/drawing/2017/decorative" val="1"/>
                </a:ext>
              </a:extLst>
            </p:cNvPr>
            <p:cNvPicPr>
              <a:picLocks noChangeAspect="1"/>
            </p:cNvPicPr>
            <p:nvPr userDrawn="1"/>
          </p:nvPicPr>
          <p:blipFill rotWithShape="1">
            <a:blip r:embed="rId3"/>
            <a:srcRect l="7338" t="4391" r="7785" b="10690"/>
            <a:stretch/>
          </p:blipFill>
          <p:spPr>
            <a:xfrm>
              <a:off x="457202" y="457201"/>
              <a:ext cx="1371596" cy="1372267"/>
            </a:xfrm>
            <a:prstGeom prst="ellipse">
              <a:avLst/>
            </a:prstGeom>
          </p:spPr>
        </p:pic>
      </p:grpSp>
      <p:sp>
        <p:nvSpPr>
          <p:cNvPr id="2" name="Title 1">
            <a:extLst>
              <a:ext uri="{FF2B5EF4-FFF2-40B4-BE49-F238E27FC236}">
                <a16:creationId xmlns:a16="http://schemas.microsoft.com/office/drawing/2014/main" id="{27B13A94-755A-29E1-4409-FC23026E41AB}"/>
              </a:ext>
            </a:extLst>
          </p:cNvPr>
          <p:cNvSpPr>
            <a:spLocks noGrp="1"/>
          </p:cNvSpPr>
          <p:nvPr>
            <p:ph type="title" hasCustomPrompt="1"/>
          </p:nvPr>
        </p:nvSpPr>
        <p:spPr>
          <a:xfrm>
            <a:off x="2743200" y="457200"/>
            <a:ext cx="6441440" cy="1351280"/>
          </a:xfrm>
        </p:spPr>
        <p:txBody>
          <a:bodyPr/>
          <a:lstStyle/>
          <a:p>
            <a:r>
              <a:rPr lang="en-US" dirty="0"/>
              <a:t>Click to edit </a:t>
            </a:r>
            <a:br>
              <a:rPr lang="en-US" dirty="0"/>
            </a:br>
            <a:r>
              <a:rPr lang="en-US" dirty="0"/>
              <a:t>Master title style</a:t>
            </a:r>
          </a:p>
        </p:txBody>
      </p:sp>
      <p:pic>
        <p:nvPicPr>
          <p:cNvPr id="31" name="Picture 12" descr="ForHealth Consulting at UMass Chan Medical School">
            <a:extLst>
              <a:ext uri="{FF2B5EF4-FFF2-40B4-BE49-F238E27FC236}">
                <a16:creationId xmlns:a16="http://schemas.microsoft.com/office/drawing/2014/main" id="{E5E445C9-B590-52F5-E081-699221A7A9B8}"/>
              </a:ext>
            </a:extLst>
          </p:cNvPr>
          <p:cNvPicPr>
            <a:picLocks noChangeAspect="1"/>
          </p:cNvPicPr>
          <p:nvPr userDrawn="1"/>
        </p:nvPicPr>
        <p:blipFill>
          <a:blip>
            <a:extLst>
              <a:ext uri="{96DAC541-7B7A-43D3-8B79-37D633B846F1}">
                <asvg:svgBlip xmlns:asvg="http://schemas.microsoft.com/office/drawing/2016/SVG/main" r:embed="rId4"/>
              </a:ext>
            </a:extLst>
          </a:blip>
          <a:srcRect/>
          <a:stretch/>
        </p:blipFill>
        <p:spPr>
          <a:xfrm>
            <a:off x="9573757" y="429329"/>
            <a:ext cx="2212840" cy="442568"/>
          </a:xfrm>
          <a:prstGeom prst="rect">
            <a:avLst/>
          </a:prstGeom>
        </p:spPr>
      </p:pic>
      <p:sp>
        <p:nvSpPr>
          <p:cNvPr id="7" name="Content Placeholder 2">
            <a:extLst>
              <a:ext uri="{FF2B5EF4-FFF2-40B4-BE49-F238E27FC236}">
                <a16:creationId xmlns:a16="http://schemas.microsoft.com/office/drawing/2014/main" id="{2A149119-C00B-5F59-1FDF-B82B35150886}"/>
              </a:ext>
            </a:extLst>
          </p:cNvPr>
          <p:cNvSpPr>
            <a:spLocks noGrp="1"/>
          </p:cNvSpPr>
          <p:nvPr>
            <p:ph idx="1"/>
          </p:nvPr>
        </p:nvSpPr>
        <p:spPr>
          <a:xfrm>
            <a:off x="2743201" y="2286000"/>
            <a:ext cx="3352799" cy="3901440"/>
          </a:xfrm>
        </p:spPr>
        <p:txBody>
          <a:bodyPr/>
          <a:lstStyle>
            <a:lvl1pPr marL="0" indent="0">
              <a:lnSpc>
                <a:spcPct val="113000"/>
              </a:lnSpc>
              <a:spcAft>
                <a:spcPts val="500"/>
              </a:spcAft>
              <a:buNone/>
              <a:defRPr sz="1600"/>
            </a:lvl1pPr>
          </a:lstStyle>
          <a:p>
            <a:pPr lvl="0"/>
            <a:r>
              <a:rPr lang="en-US"/>
              <a:t>Click to edit Master text styles</a:t>
            </a:r>
          </a:p>
        </p:txBody>
      </p:sp>
      <p:sp>
        <p:nvSpPr>
          <p:cNvPr id="8" name="Content Placeholder 6">
            <a:extLst>
              <a:ext uri="{FF2B5EF4-FFF2-40B4-BE49-F238E27FC236}">
                <a16:creationId xmlns:a16="http://schemas.microsoft.com/office/drawing/2014/main" id="{DBEE0BAE-0A76-BE53-91CA-3482723FB0C3}"/>
              </a:ext>
            </a:extLst>
          </p:cNvPr>
          <p:cNvSpPr>
            <a:spLocks noGrp="1"/>
          </p:cNvSpPr>
          <p:nvPr>
            <p:ph sz="quarter" idx="14"/>
          </p:nvPr>
        </p:nvSpPr>
        <p:spPr>
          <a:xfrm>
            <a:off x="7010400" y="2286000"/>
            <a:ext cx="4267199" cy="3886198"/>
          </a:xfrm>
        </p:spPr>
        <p:txBody>
          <a:bodyPr/>
          <a:lstStyle>
            <a:lvl1pPr>
              <a:lnSpc>
                <a:spcPct val="113000"/>
              </a:lnSpc>
              <a:spcAft>
                <a:spcPts val="1000"/>
              </a:spcAft>
              <a:defRPr sz="1400"/>
            </a:lvl1pPr>
          </a:lstStyle>
          <a:p>
            <a:pPr lvl="0"/>
            <a:r>
              <a:rPr lang="en-US"/>
              <a:t>Click to edit Master text styles</a:t>
            </a:r>
          </a:p>
        </p:txBody>
      </p:sp>
      <p:sp>
        <p:nvSpPr>
          <p:cNvPr id="30" name="TextBox 29">
            <a:extLst>
              <a:ext uri="{FF2B5EF4-FFF2-40B4-BE49-F238E27FC236}">
                <a16:creationId xmlns:a16="http://schemas.microsoft.com/office/drawing/2014/main" id="{F187C158-46EB-6EF9-24F6-AA02E41154DF}"/>
              </a:ext>
            </a:extLst>
          </p:cNvPr>
          <p:cNvSpPr txBox="1"/>
          <p:nvPr userDrawn="1"/>
        </p:nvSpPr>
        <p:spPr>
          <a:xfrm>
            <a:off x="2743708" y="6400800"/>
            <a:ext cx="6395802" cy="228600"/>
          </a:xfrm>
          <a:prstGeom prst="rect">
            <a:avLst/>
          </a:prstGeom>
          <a:noFill/>
        </p:spPr>
        <p:txBody>
          <a:bodyPr wrap="square" lIns="0" tIns="0" rIns="0" bIns="0" anchor="b" anchorCtr="0">
            <a:noAutofit/>
          </a:bodyPr>
          <a:lstStyle/>
          <a:p>
            <a:pPr>
              <a:lnSpc>
                <a:spcPct val="150000"/>
              </a:lnSpc>
            </a:pPr>
            <a:r>
              <a:rPr lang="en-US" altLang="en-US" sz="900" dirty="0">
                <a:solidFill>
                  <a:schemeClr val="bg2">
                    <a:lumMod val="75000"/>
                  </a:schemeClr>
                </a:solidFill>
                <a:latin typeface="Arial" pitchFamily="34" charset="0"/>
                <a:cs typeface="Arial" pitchFamily="34" charset="0"/>
              </a:rPr>
              <a:t>https://www.dmas.virginia.gov/for-providers/school-based-services/</a:t>
            </a:r>
            <a:endParaRPr lang="en-US" altLang="en-US" sz="900" i="1" dirty="0">
              <a:solidFill>
                <a:schemeClr val="bg2">
                  <a:lumMod val="75000"/>
                </a:schemeClr>
              </a:solidFill>
              <a:latin typeface="Arial" pitchFamily="34" charset="0"/>
              <a:cs typeface="Arial" pitchFamily="34" charset="0"/>
            </a:endParaRPr>
          </a:p>
        </p:txBody>
      </p:sp>
      <p:sp>
        <p:nvSpPr>
          <p:cNvPr id="6" name="Slide Number Placeholder 5">
            <a:extLst>
              <a:ext uri="{FF2B5EF4-FFF2-40B4-BE49-F238E27FC236}">
                <a16:creationId xmlns:a16="http://schemas.microsoft.com/office/drawing/2014/main" id="{F93654EE-C7E7-92ED-006D-F016A2E1A70C}"/>
              </a:ext>
            </a:extLst>
          </p:cNvPr>
          <p:cNvSpPr>
            <a:spLocks noGrp="1"/>
          </p:cNvSpPr>
          <p:nvPr>
            <p:ph type="sldNum" sz="quarter" idx="12"/>
          </p:nvPr>
        </p:nvSpPr>
        <p:spPr>
          <a:xfrm>
            <a:off x="11277600" y="6356351"/>
            <a:ext cx="457200" cy="273050"/>
          </a:xfrm>
          <a:prstGeom prst="rect">
            <a:avLst/>
          </a:prstGeom>
        </p:spPr>
        <p:txBody>
          <a:bodyPr/>
          <a:lstStyle/>
          <a:p>
            <a:fld id="{369026CA-FCD3-9147-8CC6-4862EFF526B8}" type="slidenum">
              <a:rPr lang="en-US" smtClean="0"/>
              <a:t>‹#›</a:t>
            </a:fld>
            <a:endParaRPr lang="en-US" dirty="0"/>
          </a:p>
        </p:txBody>
      </p:sp>
    </p:spTree>
    <p:extLst>
      <p:ext uri="{BB962C8B-B14F-4D97-AF65-F5344CB8AC3E}">
        <p14:creationId xmlns:p14="http://schemas.microsoft.com/office/powerpoint/2010/main" val="2696624220"/>
      </p:ext>
    </p:extLst>
  </p:cSld>
  <p:clrMapOvr>
    <a:masterClrMapping/>
  </p:clrMapOvr>
  <p:extLst>
    <p:ext uri="{DCECCB84-F9BA-43D5-87BE-67443E8EF086}">
      <p15:sldGuideLst xmlns:p15="http://schemas.microsoft.com/office/powerpoint/2012/main">
        <p15:guide id="1" pos="1728">
          <p15:clr>
            <a:srgbClr val="FBAE40"/>
          </p15:clr>
        </p15:guide>
        <p15:guide id="2" pos="4416">
          <p15:clr>
            <a:srgbClr val="FBAE40"/>
          </p15:clr>
        </p15:guide>
        <p15:guide id="3" orient="horz" pos="1440">
          <p15:clr>
            <a:srgbClr val="FBAE40"/>
          </p15:clr>
        </p15:guide>
        <p15:guide id="4" orient="horz" pos="4032">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Q&amp;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146AB1FB-90C8-EC45-8325-354F70A4410F}"/>
              </a:ext>
            </a:extLst>
          </p:cNvPr>
          <p:cNvSpPr txBox="1">
            <a:spLocks/>
          </p:cNvSpPr>
          <p:nvPr userDrawn="1"/>
        </p:nvSpPr>
        <p:spPr>
          <a:xfrm>
            <a:off x="8991600" y="6137275"/>
            <a:ext cx="27432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330197-827F-9043-A7B4-E8AE6099241B}" type="slidenum">
              <a:rPr lang="en-US" smtClean="0">
                <a:solidFill>
                  <a:schemeClr val="bg1"/>
                </a:solidFill>
              </a:rPr>
              <a:pPr/>
              <a:t>‹#›</a:t>
            </a:fld>
            <a:endParaRPr lang="en-US" dirty="0">
              <a:solidFill>
                <a:schemeClr val="bg1"/>
              </a:solidFill>
            </a:endParaRPr>
          </a:p>
        </p:txBody>
      </p:sp>
      <p:sp>
        <p:nvSpPr>
          <p:cNvPr id="5" name="Rectangle 4">
            <a:extLst>
              <a:ext uri="{FF2B5EF4-FFF2-40B4-BE49-F238E27FC236}">
                <a16:creationId xmlns:a16="http://schemas.microsoft.com/office/drawing/2014/main" id="{8CAAEDBD-1E90-784B-A9A2-61AF713B1B71}"/>
              </a:ext>
            </a:extLst>
          </p:cNvPr>
          <p:cNvSpPr/>
          <p:nvPr userDrawn="1"/>
        </p:nvSpPr>
        <p:spPr>
          <a:xfrm>
            <a:off x="0" y="914400"/>
            <a:ext cx="10210800" cy="3657600"/>
          </a:xfrm>
          <a:prstGeom prst="rect">
            <a:avLst/>
          </a:prstGeom>
          <a:solidFill>
            <a:srgbClr val="000000">
              <a:alpha val="25000"/>
            </a:srgb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6" name="Title 3">
            <a:extLst>
              <a:ext uri="{FF2B5EF4-FFF2-40B4-BE49-F238E27FC236}">
                <a16:creationId xmlns:a16="http://schemas.microsoft.com/office/drawing/2014/main" id="{EAC8191C-45F1-874F-B495-DB8283A1AA95}"/>
              </a:ext>
            </a:extLst>
          </p:cNvPr>
          <p:cNvSpPr>
            <a:spLocks noGrp="1"/>
          </p:cNvSpPr>
          <p:nvPr>
            <p:ph type="ctrTitle" hasCustomPrompt="1"/>
          </p:nvPr>
        </p:nvSpPr>
        <p:spPr>
          <a:xfrm>
            <a:off x="457200" y="1808444"/>
            <a:ext cx="8943654" cy="2194596"/>
          </a:xfrm>
        </p:spPr>
        <p:txBody>
          <a:bodyPr/>
          <a:lstStyle>
            <a:lvl1pPr>
              <a:defRPr>
                <a:solidFill>
                  <a:schemeClr val="bg1"/>
                </a:solidFill>
              </a:defRPr>
            </a:lvl1pPr>
          </a:lstStyle>
          <a:p>
            <a:pPr>
              <a:lnSpc>
                <a:spcPct val="100000"/>
              </a:lnSpc>
            </a:pPr>
            <a:r>
              <a:rPr lang="en-US" sz="4000" dirty="0"/>
              <a:t>Answer goes here lorem ipsum dolore set un </a:t>
            </a:r>
            <a:r>
              <a:rPr lang="en-US" sz="4000" dirty="0" err="1"/>
              <a:t>dumond</a:t>
            </a:r>
            <a:r>
              <a:rPr lang="en-US" sz="4000" dirty="0"/>
              <a:t>.</a:t>
            </a:r>
          </a:p>
        </p:txBody>
      </p:sp>
      <p:sp>
        <p:nvSpPr>
          <p:cNvPr id="8" name="Text Placeholder 7">
            <a:extLst>
              <a:ext uri="{FF2B5EF4-FFF2-40B4-BE49-F238E27FC236}">
                <a16:creationId xmlns:a16="http://schemas.microsoft.com/office/drawing/2014/main" id="{C8EA2483-A0AF-3148-BB61-7DF34A6114E8}"/>
              </a:ext>
            </a:extLst>
          </p:cNvPr>
          <p:cNvSpPr>
            <a:spLocks noGrp="1"/>
          </p:cNvSpPr>
          <p:nvPr>
            <p:ph type="body" sz="quarter" idx="10" hasCustomPrompt="1"/>
          </p:nvPr>
        </p:nvSpPr>
        <p:spPr>
          <a:xfrm>
            <a:off x="457200" y="1239839"/>
            <a:ext cx="5791200" cy="406082"/>
          </a:xfrm>
        </p:spPr>
        <p:txBody>
          <a:bodyPr>
            <a:normAutofit/>
          </a:bodyPr>
          <a:lstStyle>
            <a:lvl1pPr marL="0" indent="0">
              <a:buNone/>
              <a:defRPr sz="2000" b="1" spc="100" baseline="0">
                <a:solidFill>
                  <a:schemeClr val="accent3"/>
                </a:solidFill>
              </a:defRPr>
            </a:lvl1pPr>
          </a:lstStyle>
          <a:p>
            <a:pPr lvl="0"/>
            <a:r>
              <a:rPr lang="en-US" dirty="0"/>
              <a:t>QUESTION GOES HERE?</a:t>
            </a:r>
          </a:p>
        </p:txBody>
      </p:sp>
      <p:pic>
        <p:nvPicPr>
          <p:cNvPr id="7" name="Picture 6" descr="A picture containing text, clipart&#10;&#10;Description automatically generated">
            <a:extLst>
              <a:ext uri="{FF2B5EF4-FFF2-40B4-BE49-F238E27FC236}">
                <a16:creationId xmlns:a16="http://schemas.microsoft.com/office/drawing/2014/main" id="{48770428-A6A7-5B43-AE16-4DEDA5C0F6FB}"/>
              </a:ext>
            </a:extLst>
          </p:cNvPr>
          <p:cNvPicPr>
            <a:picLocks noChangeAspect="1"/>
          </p:cNvPicPr>
          <p:nvPr userDrawn="1"/>
        </p:nvPicPr>
        <p:blipFill>
          <a:blip r:embed="rId3"/>
          <a:stretch>
            <a:fillRect/>
          </a:stretch>
        </p:blipFill>
        <p:spPr>
          <a:xfrm>
            <a:off x="426720" y="5831840"/>
            <a:ext cx="2786229" cy="640080"/>
          </a:xfrm>
          <a:prstGeom prst="rect">
            <a:avLst/>
          </a:prstGeom>
        </p:spPr>
      </p:pic>
    </p:spTree>
    <p:extLst>
      <p:ext uri="{BB962C8B-B14F-4D97-AF65-F5344CB8AC3E}">
        <p14:creationId xmlns:p14="http://schemas.microsoft.com/office/powerpoint/2010/main" val="199314156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Headsho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146AB1FB-90C8-EC45-8325-354F70A4410F}"/>
              </a:ext>
            </a:extLst>
          </p:cNvPr>
          <p:cNvSpPr txBox="1">
            <a:spLocks/>
          </p:cNvSpPr>
          <p:nvPr userDrawn="1"/>
        </p:nvSpPr>
        <p:spPr>
          <a:xfrm>
            <a:off x="8991600" y="6137275"/>
            <a:ext cx="27432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330197-827F-9043-A7B4-E8AE6099241B}" type="slidenum">
              <a:rPr lang="en-US" smtClean="0">
                <a:solidFill>
                  <a:schemeClr val="bg1"/>
                </a:solidFill>
              </a:rPr>
              <a:pPr/>
              <a:t>‹#›</a:t>
            </a:fld>
            <a:endParaRPr lang="en-US" dirty="0">
              <a:solidFill>
                <a:schemeClr val="bg1"/>
              </a:solidFill>
            </a:endParaRPr>
          </a:p>
        </p:txBody>
      </p:sp>
      <p:sp>
        <p:nvSpPr>
          <p:cNvPr id="5" name="Rectangle 4">
            <a:extLst>
              <a:ext uri="{FF2B5EF4-FFF2-40B4-BE49-F238E27FC236}">
                <a16:creationId xmlns:a16="http://schemas.microsoft.com/office/drawing/2014/main" id="{5E5018B7-3938-7840-A240-DDB086541D4B}"/>
              </a:ext>
            </a:extLst>
          </p:cNvPr>
          <p:cNvSpPr/>
          <p:nvPr userDrawn="1"/>
        </p:nvSpPr>
        <p:spPr>
          <a:xfrm>
            <a:off x="457200" y="683632"/>
            <a:ext cx="11734800" cy="4114800"/>
          </a:xfrm>
          <a:prstGeom prst="rect">
            <a:avLst/>
          </a:prstGeom>
          <a:gradFill>
            <a:gsLst>
              <a:gs pos="0">
                <a:srgbClr val="010000">
                  <a:alpha val="15000"/>
                </a:srgbClr>
              </a:gs>
              <a:gs pos="100000">
                <a:srgbClr val="010000">
                  <a:alpha val="40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7">
            <a:extLst>
              <a:ext uri="{FF2B5EF4-FFF2-40B4-BE49-F238E27FC236}">
                <a16:creationId xmlns:a16="http://schemas.microsoft.com/office/drawing/2014/main" id="{5BEB0201-4173-1249-B311-36DB2CAC1005}"/>
              </a:ext>
            </a:extLst>
          </p:cNvPr>
          <p:cNvSpPr>
            <a:spLocks noGrp="1"/>
          </p:cNvSpPr>
          <p:nvPr>
            <p:ph type="pic" sz="quarter" idx="10"/>
          </p:nvPr>
        </p:nvSpPr>
        <p:spPr>
          <a:xfrm>
            <a:off x="457200" y="683632"/>
            <a:ext cx="3432175" cy="4114800"/>
          </a:xfrm>
        </p:spPr>
        <p:txBody>
          <a:bodyPr/>
          <a:lstStyle/>
          <a:p>
            <a:r>
              <a:rPr lang="en-US"/>
              <a:t>Click icon to add picture</a:t>
            </a:r>
          </a:p>
        </p:txBody>
      </p:sp>
      <p:sp>
        <p:nvSpPr>
          <p:cNvPr id="12" name="Title 11">
            <a:extLst>
              <a:ext uri="{FF2B5EF4-FFF2-40B4-BE49-F238E27FC236}">
                <a16:creationId xmlns:a16="http://schemas.microsoft.com/office/drawing/2014/main" id="{3AF0E449-3B84-7043-82B2-5E884E6DE25D}"/>
              </a:ext>
            </a:extLst>
          </p:cNvPr>
          <p:cNvSpPr>
            <a:spLocks noGrp="1"/>
          </p:cNvSpPr>
          <p:nvPr>
            <p:ph type="title" hasCustomPrompt="1"/>
          </p:nvPr>
        </p:nvSpPr>
        <p:spPr>
          <a:xfrm>
            <a:off x="4334004" y="1191415"/>
            <a:ext cx="7019795" cy="1136134"/>
          </a:xfrm>
        </p:spPr>
        <p:txBody>
          <a:bodyPr anchor="b">
            <a:normAutofit/>
          </a:bodyPr>
          <a:lstStyle>
            <a:lvl1pPr>
              <a:defRPr sz="4000">
                <a:solidFill>
                  <a:schemeClr val="bg1"/>
                </a:solidFill>
              </a:defRPr>
            </a:lvl1pPr>
          </a:lstStyle>
          <a:p>
            <a:r>
              <a:rPr lang="en-US" dirty="0"/>
              <a:t>Name of person</a:t>
            </a:r>
          </a:p>
        </p:txBody>
      </p:sp>
      <p:sp>
        <p:nvSpPr>
          <p:cNvPr id="15" name="Text Placeholder 14">
            <a:extLst>
              <a:ext uri="{FF2B5EF4-FFF2-40B4-BE49-F238E27FC236}">
                <a16:creationId xmlns:a16="http://schemas.microsoft.com/office/drawing/2014/main" id="{4BCBCE1A-DFA0-2342-8417-07A5D0E99F64}"/>
              </a:ext>
            </a:extLst>
          </p:cNvPr>
          <p:cNvSpPr>
            <a:spLocks noGrp="1"/>
          </p:cNvSpPr>
          <p:nvPr>
            <p:ph type="body" sz="quarter" idx="11" hasCustomPrompt="1"/>
          </p:nvPr>
        </p:nvSpPr>
        <p:spPr>
          <a:xfrm>
            <a:off x="4333875" y="2705100"/>
            <a:ext cx="7019925" cy="1692275"/>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2800">
                <a:solidFill>
                  <a:schemeClr val="bg1"/>
                </a:solidFill>
              </a:defRPr>
            </a:lvl1pPr>
          </a:lstStyle>
          <a:p>
            <a:r>
              <a:rPr lang="en-US" sz="2400" b="0" i="0" dirty="0">
                <a:latin typeface="Arial" panose="020B0604020202020204" pitchFamily="34" charset="0"/>
                <a:cs typeface="Arial" panose="020B0604020202020204" pitchFamily="34" charset="0"/>
              </a:rPr>
              <a:t>Title or details about person lorem ipsum dolore set </a:t>
            </a:r>
            <a:r>
              <a:rPr lang="en-US" sz="2400" b="0" i="0" dirty="0" err="1">
                <a:latin typeface="Arial" panose="020B0604020202020204" pitchFamily="34" charset="0"/>
                <a:cs typeface="Arial" panose="020B0604020202020204" pitchFamily="34" charset="0"/>
              </a:rPr>
              <a:t>amon</a:t>
            </a:r>
            <a:r>
              <a:rPr lang="en-US" sz="2400" b="0" i="0" dirty="0">
                <a:latin typeface="Arial" panose="020B0604020202020204" pitchFamily="34" charset="0"/>
                <a:cs typeface="Arial" panose="020B0604020202020204" pitchFamily="34" charset="0"/>
              </a:rPr>
              <a:t> de </a:t>
            </a:r>
            <a:r>
              <a:rPr lang="en-US" sz="2400" b="0" i="0" dirty="0" err="1">
                <a:latin typeface="Arial" panose="020B0604020202020204" pitchFamily="34" charset="0"/>
                <a:cs typeface="Arial" panose="020B0604020202020204" pitchFamily="34" charset="0"/>
              </a:rPr>
              <a:t>tretus</a:t>
            </a:r>
            <a:r>
              <a:rPr lang="en-US" sz="2400" b="0" i="0" dirty="0">
                <a:latin typeface="Arial" panose="020B0604020202020204" pitchFamily="34" charset="0"/>
                <a:cs typeface="Arial" panose="020B0604020202020204" pitchFamily="34" charset="0"/>
              </a:rPr>
              <a:t> lorem ipsum</a:t>
            </a:r>
          </a:p>
        </p:txBody>
      </p:sp>
      <p:pic>
        <p:nvPicPr>
          <p:cNvPr id="9" name="Picture 8" descr="A picture containing text, clipart&#10;&#10;Description automatically generated">
            <a:extLst>
              <a:ext uri="{FF2B5EF4-FFF2-40B4-BE49-F238E27FC236}">
                <a16:creationId xmlns:a16="http://schemas.microsoft.com/office/drawing/2014/main" id="{42A6A704-A1AD-B44D-B056-DB4CD12349D7}"/>
              </a:ext>
            </a:extLst>
          </p:cNvPr>
          <p:cNvPicPr>
            <a:picLocks noChangeAspect="1"/>
          </p:cNvPicPr>
          <p:nvPr userDrawn="1"/>
        </p:nvPicPr>
        <p:blipFill>
          <a:blip r:embed="rId3"/>
          <a:stretch>
            <a:fillRect/>
          </a:stretch>
        </p:blipFill>
        <p:spPr>
          <a:xfrm>
            <a:off x="426720" y="5831840"/>
            <a:ext cx="2786229" cy="640080"/>
          </a:xfrm>
          <a:prstGeom prst="rect">
            <a:avLst/>
          </a:prstGeom>
        </p:spPr>
      </p:pic>
    </p:spTree>
    <p:extLst>
      <p:ext uri="{BB962C8B-B14F-4D97-AF65-F5344CB8AC3E}">
        <p14:creationId xmlns:p14="http://schemas.microsoft.com/office/powerpoint/2010/main" val="1703182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lankWhite">
    <p:bg>
      <p:bgPr>
        <a:blipFill dpi="0" rotWithShape="1">
          <a:blip r:embed="rId2">
            <a:alphaModFix amt="59000"/>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43FDE61-1A20-C741-B0A6-17188F980614}"/>
              </a:ext>
            </a:extLst>
          </p:cNvPr>
          <p:cNvSpPr txBox="1">
            <a:spLocks/>
          </p:cNvSpPr>
          <p:nvPr userDrawn="1"/>
        </p:nvSpPr>
        <p:spPr>
          <a:xfrm>
            <a:off x="8991600" y="6137275"/>
            <a:ext cx="27432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330197-827F-9043-A7B4-E8AE6099241B}" type="slidenum">
              <a:rPr lang="en-US" smtClean="0">
                <a:solidFill>
                  <a:schemeClr val="tx1"/>
                </a:solidFill>
              </a:rPr>
              <a:pPr/>
              <a:t>‹#›</a:t>
            </a:fld>
            <a:endParaRPr lang="en-US" dirty="0">
              <a:solidFill>
                <a:schemeClr val="tx1"/>
              </a:solidFill>
            </a:endParaRPr>
          </a:p>
        </p:txBody>
      </p:sp>
      <p:pic>
        <p:nvPicPr>
          <p:cNvPr id="4" name="Picture 3" descr="A picture containing text, sign&#10;&#10;Description automatically generated">
            <a:extLst>
              <a:ext uri="{FF2B5EF4-FFF2-40B4-BE49-F238E27FC236}">
                <a16:creationId xmlns:a16="http://schemas.microsoft.com/office/drawing/2014/main" id="{FE76D119-5E46-B147-BCDC-73CCE034759A}"/>
              </a:ext>
            </a:extLst>
          </p:cNvPr>
          <p:cNvPicPr>
            <a:picLocks noChangeAspect="1"/>
          </p:cNvPicPr>
          <p:nvPr userDrawn="1"/>
        </p:nvPicPr>
        <p:blipFill>
          <a:blip r:embed="rId3"/>
          <a:stretch>
            <a:fillRect/>
          </a:stretch>
        </p:blipFill>
        <p:spPr>
          <a:xfrm>
            <a:off x="424332" y="5831840"/>
            <a:ext cx="2786229" cy="640080"/>
          </a:xfrm>
          <a:prstGeom prst="rect">
            <a:avLst/>
          </a:prstGeom>
        </p:spPr>
      </p:pic>
    </p:spTree>
    <p:extLst>
      <p:ext uri="{BB962C8B-B14F-4D97-AF65-F5344CB8AC3E}">
        <p14:creationId xmlns:p14="http://schemas.microsoft.com/office/powerpoint/2010/main" val="245094064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lank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146AB1FB-90C8-EC45-8325-354F70A4410F}"/>
              </a:ext>
            </a:extLst>
          </p:cNvPr>
          <p:cNvSpPr txBox="1">
            <a:spLocks/>
          </p:cNvSpPr>
          <p:nvPr userDrawn="1"/>
        </p:nvSpPr>
        <p:spPr>
          <a:xfrm>
            <a:off x="8991600" y="6137275"/>
            <a:ext cx="27432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330197-827F-9043-A7B4-E8AE6099241B}" type="slidenum">
              <a:rPr lang="en-US" smtClean="0">
                <a:solidFill>
                  <a:schemeClr val="bg1"/>
                </a:solidFill>
              </a:rPr>
              <a:pPr/>
              <a:t>‹#›</a:t>
            </a:fld>
            <a:endParaRPr lang="en-US" dirty="0">
              <a:solidFill>
                <a:schemeClr val="bg1"/>
              </a:solidFill>
            </a:endParaRPr>
          </a:p>
        </p:txBody>
      </p:sp>
      <p:pic>
        <p:nvPicPr>
          <p:cNvPr id="5" name="Picture 4" descr="A picture containing text, clipart&#10;&#10;Description automatically generated">
            <a:extLst>
              <a:ext uri="{FF2B5EF4-FFF2-40B4-BE49-F238E27FC236}">
                <a16:creationId xmlns:a16="http://schemas.microsoft.com/office/drawing/2014/main" id="{46282A5F-8D0D-FE43-A6E5-0A3B4BCA71CF}"/>
              </a:ext>
            </a:extLst>
          </p:cNvPr>
          <p:cNvPicPr>
            <a:picLocks noChangeAspect="1"/>
          </p:cNvPicPr>
          <p:nvPr userDrawn="1"/>
        </p:nvPicPr>
        <p:blipFill>
          <a:blip r:embed="rId3"/>
          <a:stretch>
            <a:fillRect/>
          </a:stretch>
        </p:blipFill>
        <p:spPr>
          <a:xfrm>
            <a:off x="426720" y="5831840"/>
            <a:ext cx="2786229" cy="640080"/>
          </a:xfrm>
          <a:prstGeom prst="rect">
            <a:avLst/>
          </a:prstGeom>
        </p:spPr>
      </p:pic>
    </p:spTree>
    <p:extLst>
      <p:ext uri="{BB962C8B-B14F-4D97-AF65-F5344CB8AC3E}">
        <p14:creationId xmlns:p14="http://schemas.microsoft.com/office/powerpoint/2010/main" val="8357816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etter Performance_Title and Content - 2 col.">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58371A56-405B-B83E-33DA-06B4893054CB}"/>
              </a:ext>
            </a:extLst>
          </p:cNvPr>
          <p:cNvGrpSpPr/>
          <p:nvPr userDrawn="1"/>
        </p:nvGrpSpPr>
        <p:grpSpPr>
          <a:xfrm>
            <a:off x="-1" y="0"/>
            <a:ext cx="11734801" cy="6858000"/>
            <a:chOff x="-1" y="0"/>
            <a:chExt cx="11734801" cy="6858000"/>
          </a:xfrm>
        </p:grpSpPr>
        <p:sp>
          <p:nvSpPr>
            <p:cNvPr id="23" name="Rectangle 22">
              <a:extLst>
                <a:ext uri="{FF2B5EF4-FFF2-40B4-BE49-F238E27FC236}">
                  <a16:creationId xmlns:a16="http://schemas.microsoft.com/office/drawing/2014/main" id="{C4D85919-DD37-1C69-EEA5-40CE72FE44A5}"/>
                </a:ext>
                <a:ext uri="{C183D7F6-B498-43B3-948B-1728B52AA6E4}">
                  <adec:decorative xmlns:adec="http://schemas.microsoft.com/office/drawing/2017/decorative" val="1"/>
                </a:ext>
              </a:extLst>
            </p:cNvPr>
            <p:cNvSpPr/>
            <p:nvPr/>
          </p:nvSpPr>
          <p:spPr>
            <a:xfrm>
              <a:off x="0" y="1828800"/>
              <a:ext cx="11734800" cy="4572000"/>
            </a:xfrm>
            <a:prstGeom prst="rect">
              <a:avLst/>
            </a:prstGeom>
            <a:solidFill>
              <a:schemeClr val="accent4">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6AC3B297-8AA4-FD96-216F-04799B4A2D72}"/>
                </a:ext>
                <a:ext uri="{C183D7F6-B498-43B3-948B-1728B52AA6E4}">
                  <adec:decorative xmlns:adec="http://schemas.microsoft.com/office/drawing/2017/decorative" val="1"/>
                </a:ext>
              </a:extLst>
            </p:cNvPr>
            <p:cNvGrpSpPr/>
            <p:nvPr/>
          </p:nvGrpSpPr>
          <p:grpSpPr>
            <a:xfrm>
              <a:off x="-1" y="0"/>
              <a:ext cx="2286001" cy="6858000"/>
              <a:chOff x="-1" y="0"/>
              <a:chExt cx="2286001" cy="6858000"/>
            </a:xfrm>
          </p:grpSpPr>
          <p:sp>
            <p:nvSpPr>
              <p:cNvPr id="25" name="Rectangle 24">
                <a:extLst>
                  <a:ext uri="{FF2B5EF4-FFF2-40B4-BE49-F238E27FC236}">
                    <a16:creationId xmlns:a16="http://schemas.microsoft.com/office/drawing/2014/main" id="{6B002C69-D5E6-66AE-AB9B-B1BFF9CF3E1B}"/>
                  </a:ext>
                  <a:ext uri="{C183D7F6-B498-43B3-948B-1728B52AA6E4}">
                    <adec:decorative xmlns:adec="http://schemas.microsoft.com/office/drawing/2017/decorative" val="1"/>
                  </a:ext>
                </a:extLst>
              </p:cNvPr>
              <p:cNvSpPr/>
              <p:nvPr/>
            </p:nvSpPr>
            <p:spPr>
              <a:xfrm>
                <a:off x="0" y="0"/>
                <a:ext cx="2286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Graphic 25">
                <a:extLst>
                  <a:ext uri="{FF2B5EF4-FFF2-40B4-BE49-F238E27FC236}">
                    <a16:creationId xmlns:a16="http://schemas.microsoft.com/office/drawing/2014/main" id="{6164279D-6F27-63E5-601C-AFB8D0A45217}"/>
                  </a:ext>
                  <a:ext uri="{C183D7F6-B498-43B3-948B-1728B52AA6E4}">
                    <adec:decorative xmlns:adec="http://schemas.microsoft.com/office/drawing/2017/decorative" val="1"/>
                  </a:ext>
                </a:extLst>
              </p:cNvPr>
              <p:cNvPicPr>
                <a:picLocks noChangeAspect="1"/>
              </p:cNvPicPr>
              <p:nvPr/>
            </p:nvPicPr>
            <p:blipFill rotWithShape="1">
              <a:blip>
                <a:extLst>
                  <a:ext uri="{96DAC541-7B7A-43D3-8B79-37D633B846F1}">
                    <asvg:svgBlip xmlns:asvg="http://schemas.microsoft.com/office/drawing/2016/SVG/main" r:embed="rId2"/>
                  </a:ext>
                </a:extLst>
              </a:blip>
              <a:srcRect l="76188" t="32156" r="13106" b="28436"/>
              <a:stretch/>
            </p:blipFill>
            <p:spPr>
              <a:xfrm>
                <a:off x="-1" y="1224973"/>
                <a:ext cx="2286001" cy="5633027"/>
              </a:xfrm>
              <a:prstGeom prst="rect">
                <a:avLst/>
              </a:prstGeom>
            </p:spPr>
          </p:pic>
          <p:pic>
            <p:nvPicPr>
              <p:cNvPr id="27" name="Picture 26">
                <a:extLst>
                  <a:ext uri="{FF2B5EF4-FFF2-40B4-BE49-F238E27FC236}">
                    <a16:creationId xmlns:a16="http://schemas.microsoft.com/office/drawing/2014/main" id="{1E11DE36-27ED-FDD6-BE21-CD3F56C18268}"/>
                  </a:ext>
                  <a:ext uri="{C183D7F6-B498-43B3-948B-1728B52AA6E4}">
                    <adec:decorative xmlns:adec="http://schemas.microsoft.com/office/drawing/2017/decorative" val="1"/>
                  </a:ext>
                </a:extLst>
              </p:cNvPr>
              <p:cNvPicPr>
                <a:picLocks noChangeAspect="1"/>
              </p:cNvPicPr>
              <p:nvPr/>
            </p:nvPicPr>
            <p:blipFill rotWithShape="1">
              <a:blip r:embed="rId3"/>
              <a:srcRect l="10646" t="17461" r="18034" b="5238"/>
              <a:stretch/>
            </p:blipFill>
            <p:spPr>
              <a:xfrm>
                <a:off x="457201" y="457201"/>
                <a:ext cx="1371596" cy="1372267"/>
              </a:xfrm>
              <a:prstGeom prst="ellipse">
                <a:avLst/>
              </a:prstGeom>
            </p:spPr>
          </p:pic>
        </p:grpSp>
      </p:grpSp>
      <p:sp>
        <p:nvSpPr>
          <p:cNvPr id="30" name="TextBox 29">
            <a:extLst>
              <a:ext uri="{FF2B5EF4-FFF2-40B4-BE49-F238E27FC236}">
                <a16:creationId xmlns:a16="http://schemas.microsoft.com/office/drawing/2014/main" id="{F187C158-46EB-6EF9-24F6-AA02E41154DF}"/>
              </a:ext>
            </a:extLst>
          </p:cNvPr>
          <p:cNvSpPr txBox="1"/>
          <p:nvPr userDrawn="1"/>
        </p:nvSpPr>
        <p:spPr>
          <a:xfrm>
            <a:off x="2743708" y="6400800"/>
            <a:ext cx="6395802" cy="228600"/>
          </a:xfrm>
          <a:prstGeom prst="rect">
            <a:avLst/>
          </a:prstGeom>
          <a:noFill/>
        </p:spPr>
        <p:txBody>
          <a:bodyPr wrap="square" lIns="0" tIns="0" rIns="0" bIns="0" anchor="b" anchorCtr="0">
            <a:noAutofit/>
          </a:bodyPr>
          <a:lstStyle/>
          <a:p>
            <a:pPr>
              <a:lnSpc>
                <a:spcPct val="150000"/>
              </a:lnSpc>
            </a:pPr>
            <a:r>
              <a:rPr lang="en-US" altLang="en-US" sz="900" dirty="0">
                <a:solidFill>
                  <a:schemeClr val="bg2">
                    <a:lumMod val="75000"/>
                  </a:schemeClr>
                </a:solidFill>
                <a:latin typeface="Arial" pitchFamily="34" charset="0"/>
                <a:cs typeface="Arial" pitchFamily="34" charset="0"/>
              </a:rPr>
              <a:t>https://www.dmas.virginia.gov/for-providers/school-based-services/</a:t>
            </a:r>
            <a:endParaRPr lang="en-US" altLang="en-US" sz="900" i="1" dirty="0">
              <a:solidFill>
                <a:schemeClr val="bg2">
                  <a:lumMod val="75000"/>
                </a:schemeClr>
              </a:solidFill>
              <a:latin typeface="Arial" pitchFamily="34" charset="0"/>
              <a:cs typeface="Arial" pitchFamily="34" charset="0"/>
            </a:endParaRPr>
          </a:p>
        </p:txBody>
      </p:sp>
      <p:sp>
        <p:nvSpPr>
          <p:cNvPr id="2" name="Title 1">
            <a:extLst>
              <a:ext uri="{FF2B5EF4-FFF2-40B4-BE49-F238E27FC236}">
                <a16:creationId xmlns:a16="http://schemas.microsoft.com/office/drawing/2014/main" id="{27B13A94-755A-29E1-4409-FC23026E41AB}"/>
              </a:ext>
            </a:extLst>
          </p:cNvPr>
          <p:cNvSpPr>
            <a:spLocks noGrp="1"/>
          </p:cNvSpPr>
          <p:nvPr>
            <p:ph type="title" hasCustomPrompt="1"/>
          </p:nvPr>
        </p:nvSpPr>
        <p:spPr>
          <a:xfrm>
            <a:off x="2743200" y="457200"/>
            <a:ext cx="6441440" cy="1351280"/>
          </a:xfrm>
        </p:spPr>
        <p:txBody>
          <a:bodyPr/>
          <a:lstStyle/>
          <a:p>
            <a:r>
              <a:rPr lang="en-US" dirty="0"/>
              <a:t>Click to edit </a:t>
            </a:r>
            <a:br>
              <a:rPr lang="en-US" dirty="0"/>
            </a:br>
            <a:r>
              <a:rPr lang="en-US" dirty="0"/>
              <a:t>Master title style</a:t>
            </a:r>
          </a:p>
        </p:txBody>
      </p:sp>
      <p:sp>
        <p:nvSpPr>
          <p:cNvPr id="6" name="Slide Number Placeholder 5">
            <a:extLst>
              <a:ext uri="{FF2B5EF4-FFF2-40B4-BE49-F238E27FC236}">
                <a16:creationId xmlns:a16="http://schemas.microsoft.com/office/drawing/2014/main" id="{F93654EE-C7E7-92ED-006D-F016A2E1A70C}"/>
              </a:ext>
            </a:extLst>
          </p:cNvPr>
          <p:cNvSpPr>
            <a:spLocks noGrp="1"/>
          </p:cNvSpPr>
          <p:nvPr>
            <p:ph type="sldNum" sz="quarter" idx="12"/>
          </p:nvPr>
        </p:nvSpPr>
        <p:spPr>
          <a:xfrm>
            <a:off x="11277600" y="6356351"/>
            <a:ext cx="457200" cy="273050"/>
          </a:xfrm>
          <a:prstGeom prst="rect">
            <a:avLst/>
          </a:prstGeom>
        </p:spPr>
        <p:txBody>
          <a:bodyPr/>
          <a:lstStyle/>
          <a:p>
            <a:fld id="{369026CA-FCD3-9147-8CC6-4862EFF526B8}" type="slidenum">
              <a:rPr lang="en-US" smtClean="0"/>
              <a:t>‹#›</a:t>
            </a:fld>
            <a:endParaRPr lang="en-US" dirty="0"/>
          </a:p>
        </p:txBody>
      </p:sp>
      <p:pic>
        <p:nvPicPr>
          <p:cNvPr id="31" name="Picture 12" descr="ForHealth Consulting at UMass Chan Medical School">
            <a:extLst>
              <a:ext uri="{FF2B5EF4-FFF2-40B4-BE49-F238E27FC236}">
                <a16:creationId xmlns:a16="http://schemas.microsoft.com/office/drawing/2014/main" id="{E5E445C9-B590-52F5-E081-699221A7A9B8}"/>
              </a:ext>
            </a:extLst>
          </p:cNvPr>
          <p:cNvPicPr>
            <a:picLocks noChangeAspect="1"/>
          </p:cNvPicPr>
          <p:nvPr userDrawn="1"/>
        </p:nvPicPr>
        <p:blipFill>
          <a:blip>
            <a:extLst>
              <a:ext uri="{96DAC541-7B7A-43D3-8B79-37D633B846F1}">
                <asvg:svgBlip xmlns:asvg="http://schemas.microsoft.com/office/drawing/2016/SVG/main" r:embed="rId4"/>
              </a:ext>
            </a:extLst>
          </a:blip>
          <a:srcRect/>
          <a:stretch/>
        </p:blipFill>
        <p:spPr>
          <a:xfrm>
            <a:off x="9573757" y="429329"/>
            <a:ext cx="2212840" cy="442568"/>
          </a:xfrm>
          <a:prstGeom prst="rect">
            <a:avLst/>
          </a:prstGeom>
        </p:spPr>
      </p:pic>
      <p:sp>
        <p:nvSpPr>
          <p:cNvPr id="4" name="Content Placeholder 2">
            <a:extLst>
              <a:ext uri="{FF2B5EF4-FFF2-40B4-BE49-F238E27FC236}">
                <a16:creationId xmlns:a16="http://schemas.microsoft.com/office/drawing/2014/main" id="{DD5442B9-B3E7-B6BE-88F7-CDB8211C806D}"/>
              </a:ext>
            </a:extLst>
          </p:cNvPr>
          <p:cNvSpPr>
            <a:spLocks noGrp="1"/>
          </p:cNvSpPr>
          <p:nvPr>
            <p:ph idx="1"/>
          </p:nvPr>
        </p:nvSpPr>
        <p:spPr>
          <a:xfrm>
            <a:off x="2743201" y="2286000"/>
            <a:ext cx="3352799" cy="3901440"/>
          </a:xfrm>
        </p:spPr>
        <p:txBody>
          <a:bodyPr/>
          <a:lstStyle>
            <a:lvl1pPr marL="0" indent="0">
              <a:lnSpc>
                <a:spcPct val="113000"/>
              </a:lnSpc>
              <a:spcAft>
                <a:spcPts val="500"/>
              </a:spcAft>
              <a:buNone/>
              <a:defRPr sz="1600"/>
            </a:lvl1pPr>
          </a:lstStyle>
          <a:p>
            <a:pPr lvl="0"/>
            <a:r>
              <a:rPr lang="en-US"/>
              <a:t>Click to edit Master text styles</a:t>
            </a:r>
          </a:p>
        </p:txBody>
      </p:sp>
      <p:sp>
        <p:nvSpPr>
          <p:cNvPr id="5" name="Content Placeholder 6">
            <a:extLst>
              <a:ext uri="{FF2B5EF4-FFF2-40B4-BE49-F238E27FC236}">
                <a16:creationId xmlns:a16="http://schemas.microsoft.com/office/drawing/2014/main" id="{98BC2960-10EC-26FF-E5AD-E90CFDBD0518}"/>
              </a:ext>
            </a:extLst>
          </p:cNvPr>
          <p:cNvSpPr>
            <a:spLocks noGrp="1"/>
          </p:cNvSpPr>
          <p:nvPr>
            <p:ph sz="quarter" idx="14"/>
          </p:nvPr>
        </p:nvSpPr>
        <p:spPr>
          <a:xfrm>
            <a:off x="7010400" y="2286000"/>
            <a:ext cx="4267199" cy="3886198"/>
          </a:xfrm>
        </p:spPr>
        <p:txBody>
          <a:bodyPr/>
          <a:lstStyle>
            <a:lvl1pPr>
              <a:lnSpc>
                <a:spcPct val="113000"/>
              </a:lnSpc>
              <a:spcAft>
                <a:spcPts val="1000"/>
              </a:spcAft>
              <a:defRPr sz="1400"/>
            </a:lvl1pPr>
          </a:lstStyle>
          <a:p>
            <a:pPr lvl="0"/>
            <a:r>
              <a:rPr lang="en-US"/>
              <a:t>Click to edit Master text styles</a:t>
            </a:r>
          </a:p>
        </p:txBody>
      </p:sp>
    </p:spTree>
    <p:extLst>
      <p:ext uri="{BB962C8B-B14F-4D97-AF65-F5344CB8AC3E}">
        <p14:creationId xmlns:p14="http://schemas.microsoft.com/office/powerpoint/2010/main" val="3396975851"/>
      </p:ext>
    </p:extLst>
  </p:cSld>
  <p:clrMapOvr>
    <a:masterClrMapping/>
  </p:clrMapOvr>
  <p:extLst>
    <p:ext uri="{DCECCB84-F9BA-43D5-87BE-67443E8EF086}">
      <p15:sldGuideLst xmlns:p15="http://schemas.microsoft.com/office/powerpoint/2012/main">
        <p15:guide id="1" pos="1728" userDrawn="1">
          <p15:clr>
            <a:srgbClr val="FBAE40"/>
          </p15:clr>
        </p15:guide>
        <p15:guide id="2" pos="4416" userDrawn="1">
          <p15:clr>
            <a:srgbClr val="FBAE40"/>
          </p15:clr>
        </p15:guide>
        <p15:guide id="3" orient="horz" pos="1440" userDrawn="1">
          <p15:clr>
            <a:srgbClr val="FBAE40"/>
          </p15:clr>
        </p15:guide>
        <p15:guide id="4" orient="horz" pos="4032"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ccess_Title and Content - 1 col.">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56DA4E88-4D85-07DA-DB36-4B55E25F77BD}"/>
              </a:ext>
            </a:extLst>
          </p:cNvPr>
          <p:cNvGrpSpPr/>
          <p:nvPr userDrawn="1"/>
        </p:nvGrpSpPr>
        <p:grpSpPr>
          <a:xfrm>
            <a:off x="0" y="0"/>
            <a:ext cx="12192000" cy="6858000"/>
            <a:chOff x="0" y="0"/>
            <a:chExt cx="12192000" cy="6858000"/>
          </a:xfrm>
        </p:grpSpPr>
        <p:sp>
          <p:nvSpPr>
            <p:cNvPr id="3" name="Content Placeholder 39">
              <a:extLst>
                <a:ext uri="{FF2B5EF4-FFF2-40B4-BE49-F238E27FC236}">
                  <a16:creationId xmlns:a16="http://schemas.microsoft.com/office/drawing/2014/main" id="{0E9B9229-DC79-DE18-F6E5-62F5A8538571}"/>
                </a:ext>
                <a:ext uri="{C183D7F6-B498-43B3-948B-1728B52AA6E4}">
                  <adec:decorative xmlns:adec="http://schemas.microsoft.com/office/drawing/2017/decorative" val="1"/>
                </a:ext>
              </a:extLst>
            </p:cNvPr>
            <p:cNvSpPr txBox="1">
              <a:spLocks/>
            </p:cNvSpPr>
            <p:nvPr userDrawn="1"/>
          </p:nvSpPr>
          <p:spPr>
            <a:xfrm>
              <a:off x="0" y="1371604"/>
              <a:ext cx="12192000" cy="5029195"/>
            </a:xfrm>
            <a:prstGeom prst="rect">
              <a:avLst/>
            </a:prstGeom>
            <a:solidFill>
              <a:schemeClr val="accent5">
                <a:alpha val="25000"/>
              </a:schemeClr>
            </a:solidFill>
          </p:spPr>
          <p:txBody>
            <a:bodyPr vert="horz" lIns="457200" tIns="393192" rIns="45720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p:txBody>
        </p:sp>
        <p:sp>
          <p:nvSpPr>
            <p:cNvPr id="18" name="Rectangle 17">
              <a:extLst>
                <a:ext uri="{FF2B5EF4-FFF2-40B4-BE49-F238E27FC236}">
                  <a16:creationId xmlns:a16="http://schemas.microsoft.com/office/drawing/2014/main" id="{CB384CAC-762F-E5E0-D9A5-2D9F20AAD989}"/>
                </a:ext>
                <a:ext uri="{C183D7F6-B498-43B3-948B-1728B52AA6E4}">
                  <adec:decorative xmlns:adec="http://schemas.microsoft.com/office/drawing/2017/decorative" val="1"/>
                </a:ext>
              </a:extLst>
            </p:cNvPr>
            <p:cNvSpPr/>
            <p:nvPr userDrawn="1"/>
          </p:nvSpPr>
          <p:spPr>
            <a:xfrm>
              <a:off x="0" y="0"/>
              <a:ext cx="2286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27B13A94-755A-29E1-4409-FC23026E41AB}"/>
              </a:ext>
            </a:extLst>
          </p:cNvPr>
          <p:cNvSpPr>
            <a:spLocks noGrp="1"/>
          </p:cNvSpPr>
          <p:nvPr userDrawn="1">
            <p:ph type="title"/>
          </p:nvPr>
        </p:nvSpPr>
        <p:spPr>
          <a:xfrm>
            <a:off x="914399" y="457201"/>
            <a:ext cx="8503921" cy="665514"/>
          </a:xfrm>
        </p:spPr>
        <p:txBody>
          <a:bodyPr/>
          <a:lstStyle>
            <a:lvl1pPr>
              <a:defRPr/>
            </a:lvl1pPr>
          </a:lstStyle>
          <a:p>
            <a:r>
              <a:rPr lang="en-US"/>
              <a:t>Click to edit Master title style</a:t>
            </a:r>
            <a:endParaRPr lang="en-US" dirty="0"/>
          </a:p>
        </p:txBody>
      </p:sp>
      <p:pic>
        <p:nvPicPr>
          <p:cNvPr id="7" name="Picture 12" descr="ForHealth Consulting at UMass Chan Medical School">
            <a:extLst>
              <a:ext uri="{FF2B5EF4-FFF2-40B4-BE49-F238E27FC236}">
                <a16:creationId xmlns:a16="http://schemas.microsoft.com/office/drawing/2014/main" id="{B02D81C5-55D3-CE1C-30AD-F56ACDA71EDA}"/>
              </a:ext>
              <a:ext uri="{C183D7F6-B498-43B3-948B-1728B52AA6E4}">
                <adec:decorative xmlns:adec="http://schemas.microsoft.com/office/drawing/2017/decorative" val="0"/>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9573757" y="429329"/>
            <a:ext cx="2212840" cy="442568"/>
          </a:xfrm>
          <a:prstGeom prst="rect">
            <a:avLst/>
          </a:prstGeom>
        </p:spPr>
      </p:pic>
      <p:sp>
        <p:nvSpPr>
          <p:cNvPr id="22" name="Content Placeholder 21">
            <a:extLst>
              <a:ext uri="{FF2B5EF4-FFF2-40B4-BE49-F238E27FC236}">
                <a16:creationId xmlns:a16="http://schemas.microsoft.com/office/drawing/2014/main" id="{8F35196C-6B42-D7B6-20AF-3A5D26C206C1}"/>
              </a:ext>
            </a:extLst>
          </p:cNvPr>
          <p:cNvSpPr>
            <a:spLocks noGrp="1"/>
          </p:cNvSpPr>
          <p:nvPr>
            <p:ph sz="quarter" idx="17"/>
          </p:nvPr>
        </p:nvSpPr>
        <p:spPr>
          <a:xfrm>
            <a:off x="914400" y="1828800"/>
            <a:ext cx="10820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Box 11">
            <a:extLst>
              <a:ext uri="{FF2B5EF4-FFF2-40B4-BE49-F238E27FC236}">
                <a16:creationId xmlns:a16="http://schemas.microsoft.com/office/drawing/2014/main" id="{DADE906A-5E60-207E-603C-FF11D6D2C61C}"/>
              </a:ext>
            </a:extLst>
          </p:cNvPr>
          <p:cNvSpPr txBox="1"/>
          <p:nvPr userDrawn="1"/>
        </p:nvSpPr>
        <p:spPr>
          <a:xfrm>
            <a:off x="914400" y="6400800"/>
            <a:ext cx="5181600" cy="228600"/>
          </a:xfrm>
          <a:prstGeom prst="rect">
            <a:avLst/>
          </a:prstGeom>
          <a:noFill/>
        </p:spPr>
        <p:txBody>
          <a:bodyPr wrap="square" lIns="0" tIns="0" rIns="0" bIns="0" anchor="b" anchorCtr="0">
            <a:noAutofit/>
          </a:bodyPr>
          <a:lstStyle/>
          <a:p>
            <a:pPr>
              <a:lnSpc>
                <a:spcPct val="150000"/>
              </a:lnSpc>
            </a:pPr>
            <a:r>
              <a:rPr lang="en-US" altLang="en-US" sz="900" dirty="0">
                <a:solidFill>
                  <a:schemeClr val="bg2">
                    <a:lumMod val="75000"/>
                  </a:schemeClr>
                </a:solidFill>
                <a:latin typeface="Arial" pitchFamily="34" charset="0"/>
                <a:cs typeface="Arial" pitchFamily="34" charset="0"/>
              </a:rPr>
              <a:t>https://www.dmas.virginia.gov/for-providers/school-based-services/</a:t>
            </a:r>
            <a:endParaRPr lang="en-US" altLang="en-US" sz="900" i="1" dirty="0">
              <a:solidFill>
                <a:schemeClr val="bg2">
                  <a:lumMod val="75000"/>
                </a:schemeClr>
              </a:solidFill>
              <a:latin typeface="Arial" pitchFamily="34" charset="0"/>
              <a:cs typeface="Arial" pitchFamily="34" charset="0"/>
            </a:endParaRPr>
          </a:p>
        </p:txBody>
      </p:sp>
      <p:sp>
        <p:nvSpPr>
          <p:cNvPr id="6" name="Slide Number Placeholder 5">
            <a:extLst>
              <a:ext uri="{FF2B5EF4-FFF2-40B4-BE49-F238E27FC236}">
                <a16:creationId xmlns:a16="http://schemas.microsoft.com/office/drawing/2014/main" id="{F93654EE-C7E7-92ED-006D-F016A2E1A70C}"/>
              </a:ext>
            </a:extLst>
          </p:cNvPr>
          <p:cNvSpPr>
            <a:spLocks noGrp="1"/>
          </p:cNvSpPr>
          <p:nvPr>
            <p:ph type="sldNum" sz="quarter" idx="12"/>
          </p:nvPr>
        </p:nvSpPr>
        <p:spPr>
          <a:xfrm>
            <a:off x="11277600" y="6411749"/>
            <a:ext cx="457200" cy="217651"/>
          </a:xfrm>
          <a:prstGeom prst="rect">
            <a:avLst/>
          </a:prstGeom>
        </p:spPr>
        <p:txBody>
          <a:bodyPr/>
          <a:lstStyle>
            <a:lvl1pPr>
              <a:defRPr sz="900"/>
            </a:lvl1pPr>
          </a:lstStyle>
          <a:p>
            <a:fld id="{369026CA-FCD3-9147-8CC6-4862EFF526B8}" type="slidenum">
              <a:rPr lang="en-US" smtClean="0"/>
              <a:pPr/>
              <a:t>‹#›</a:t>
            </a:fld>
            <a:endParaRPr lang="en-US" dirty="0"/>
          </a:p>
        </p:txBody>
      </p:sp>
    </p:spTree>
    <p:extLst>
      <p:ext uri="{BB962C8B-B14F-4D97-AF65-F5344CB8AC3E}">
        <p14:creationId xmlns:p14="http://schemas.microsoft.com/office/powerpoint/2010/main" val="530160898"/>
      </p:ext>
    </p:extLst>
  </p:cSld>
  <p:clrMapOvr>
    <a:masterClrMapping/>
  </p:clrMapOvr>
  <p:extLst>
    <p:ext uri="{DCECCB84-F9BA-43D5-87BE-67443E8EF086}">
      <p15:sldGuideLst xmlns:p15="http://schemas.microsoft.com/office/powerpoint/2012/main">
        <p15:guide id="2" pos="3840" userDrawn="1">
          <p15:clr>
            <a:srgbClr val="FBAE40"/>
          </p15:clr>
        </p15:guide>
        <p15:guide id="3" orient="horz" pos="1152"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ccess_2-line Title and Content_1 col.">
    <p:spTree>
      <p:nvGrpSpPr>
        <p:cNvPr id="1" name=""/>
        <p:cNvGrpSpPr/>
        <p:nvPr/>
      </p:nvGrpSpPr>
      <p:grpSpPr>
        <a:xfrm>
          <a:off x="0" y="0"/>
          <a:ext cx="0" cy="0"/>
          <a:chOff x="0" y="0"/>
          <a:chExt cx="0" cy="0"/>
        </a:xfrm>
      </p:grpSpPr>
      <p:sp>
        <p:nvSpPr>
          <p:cNvPr id="3" name="Content Placeholder 39">
            <a:extLst>
              <a:ext uri="{FF2B5EF4-FFF2-40B4-BE49-F238E27FC236}">
                <a16:creationId xmlns:a16="http://schemas.microsoft.com/office/drawing/2014/main" id="{0E9B9229-DC79-DE18-F6E5-62F5A8538571}"/>
              </a:ext>
              <a:ext uri="{C183D7F6-B498-43B3-948B-1728B52AA6E4}">
                <adec:decorative xmlns:adec="http://schemas.microsoft.com/office/drawing/2017/decorative" val="1"/>
              </a:ext>
            </a:extLst>
          </p:cNvPr>
          <p:cNvSpPr txBox="1">
            <a:spLocks/>
          </p:cNvSpPr>
          <p:nvPr userDrawn="1"/>
        </p:nvSpPr>
        <p:spPr>
          <a:xfrm>
            <a:off x="0" y="1828805"/>
            <a:ext cx="12192000" cy="4571995"/>
          </a:xfrm>
          <a:prstGeom prst="rect">
            <a:avLst/>
          </a:prstGeom>
          <a:solidFill>
            <a:schemeClr val="accent5">
              <a:alpha val="25000"/>
            </a:schemeClr>
          </a:solidFill>
        </p:spPr>
        <p:txBody>
          <a:bodyPr vert="horz" lIns="457200" tIns="393192" rIns="45720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p:txBody>
      </p:sp>
      <p:sp>
        <p:nvSpPr>
          <p:cNvPr id="18" name="Rectangle 17">
            <a:extLst>
              <a:ext uri="{FF2B5EF4-FFF2-40B4-BE49-F238E27FC236}">
                <a16:creationId xmlns:a16="http://schemas.microsoft.com/office/drawing/2014/main" id="{CB384CAC-762F-E5E0-D9A5-2D9F20AAD989}"/>
              </a:ext>
              <a:ext uri="{C183D7F6-B498-43B3-948B-1728B52AA6E4}">
                <adec:decorative xmlns:adec="http://schemas.microsoft.com/office/drawing/2017/decorative" val="1"/>
              </a:ext>
            </a:extLst>
          </p:cNvPr>
          <p:cNvSpPr/>
          <p:nvPr userDrawn="1"/>
        </p:nvSpPr>
        <p:spPr>
          <a:xfrm>
            <a:off x="0" y="0"/>
            <a:ext cx="2286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7B13A94-755A-29E1-4409-FC23026E41AB}"/>
              </a:ext>
            </a:extLst>
          </p:cNvPr>
          <p:cNvSpPr>
            <a:spLocks noGrp="1"/>
          </p:cNvSpPr>
          <p:nvPr userDrawn="1">
            <p:ph type="title" hasCustomPrompt="1"/>
          </p:nvPr>
        </p:nvSpPr>
        <p:spPr>
          <a:xfrm>
            <a:off x="914400" y="457200"/>
            <a:ext cx="8279220" cy="1360649"/>
          </a:xfrm>
        </p:spPr>
        <p:txBody>
          <a:bodyPr/>
          <a:lstStyle>
            <a:lvl1pPr>
              <a:defRPr/>
            </a:lvl1pPr>
          </a:lstStyle>
          <a:p>
            <a:r>
              <a:rPr lang="en-US" dirty="0"/>
              <a:t>Click to edit Master title style up to two lines of text</a:t>
            </a:r>
          </a:p>
        </p:txBody>
      </p:sp>
      <p:pic>
        <p:nvPicPr>
          <p:cNvPr id="7" name="Picture 12" descr="ForHealth Consulting at UMass Chan Medical School">
            <a:extLst>
              <a:ext uri="{FF2B5EF4-FFF2-40B4-BE49-F238E27FC236}">
                <a16:creationId xmlns:a16="http://schemas.microsoft.com/office/drawing/2014/main" id="{B02D81C5-55D3-CE1C-30AD-F56ACDA71EDA}"/>
              </a:ext>
              <a:ext uri="{C183D7F6-B498-43B3-948B-1728B52AA6E4}">
                <adec:decorative xmlns:adec="http://schemas.microsoft.com/office/drawing/2017/decorative" val="0"/>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9573757" y="429329"/>
            <a:ext cx="2212840" cy="442568"/>
          </a:xfrm>
          <a:prstGeom prst="rect">
            <a:avLst/>
          </a:prstGeom>
        </p:spPr>
      </p:pic>
      <p:sp>
        <p:nvSpPr>
          <p:cNvPr id="8" name="Content Placeholder 21">
            <a:extLst>
              <a:ext uri="{FF2B5EF4-FFF2-40B4-BE49-F238E27FC236}">
                <a16:creationId xmlns:a16="http://schemas.microsoft.com/office/drawing/2014/main" id="{F00B7265-F93C-DFB4-579C-1994CC94CD22}"/>
              </a:ext>
            </a:extLst>
          </p:cNvPr>
          <p:cNvSpPr>
            <a:spLocks noGrp="1"/>
          </p:cNvSpPr>
          <p:nvPr userDrawn="1">
            <p:ph sz="quarter" idx="17"/>
          </p:nvPr>
        </p:nvSpPr>
        <p:spPr>
          <a:xfrm>
            <a:off x="914400" y="2286001"/>
            <a:ext cx="10820400" cy="36611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Box 11">
            <a:extLst>
              <a:ext uri="{FF2B5EF4-FFF2-40B4-BE49-F238E27FC236}">
                <a16:creationId xmlns:a16="http://schemas.microsoft.com/office/drawing/2014/main" id="{DADE906A-5E60-207E-603C-FF11D6D2C61C}"/>
              </a:ext>
            </a:extLst>
          </p:cNvPr>
          <p:cNvSpPr txBox="1"/>
          <p:nvPr userDrawn="1"/>
        </p:nvSpPr>
        <p:spPr>
          <a:xfrm>
            <a:off x="914400" y="6400800"/>
            <a:ext cx="5181600" cy="228600"/>
          </a:xfrm>
          <a:prstGeom prst="rect">
            <a:avLst/>
          </a:prstGeom>
          <a:noFill/>
        </p:spPr>
        <p:txBody>
          <a:bodyPr wrap="square" lIns="0" tIns="0" rIns="0" bIns="0" anchor="b" anchorCtr="0">
            <a:noAutofit/>
          </a:bodyPr>
          <a:lstStyle/>
          <a:p>
            <a:pPr>
              <a:lnSpc>
                <a:spcPct val="150000"/>
              </a:lnSpc>
            </a:pPr>
            <a:r>
              <a:rPr lang="en-US" altLang="en-US" sz="900" dirty="0">
                <a:solidFill>
                  <a:schemeClr val="bg2">
                    <a:lumMod val="75000"/>
                  </a:schemeClr>
                </a:solidFill>
                <a:latin typeface="Arial" pitchFamily="34" charset="0"/>
                <a:cs typeface="Arial" pitchFamily="34" charset="0"/>
              </a:rPr>
              <a:t>https://www.dmas.virginia.gov/for-providers/school-based-services/</a:t>
            </a:r>
            <a:endParaRPr lang="en-US" altLang="en-US" sz="900" i="1" dirty="0">
              <a:solidFill>
                <a:schemeClr val="bg2">
                  <a:lumMod val="75000"/>
                </a:schemeClr>
              </a:solidFill>
              <a:latin typeface="Arial" pitchFamily="34" charset="0"/>
              <a:cs typeface="Arial" pitchFamily="34" charset="0"/>
            </a:endParaRPr>
          </a:p>
        </p:txBody>
      </p:sp>
      <p:sp>
        <p:nvSpPr>
          <p:cNvPr id="6" name="Slide Number Placeholder 5">
            <a:extLst>
              <a:ext uri="{FF2B5EF4-FFF2-40B4-BE49-F238E27FC236}">
                <a16:creationId xmlns:a16="http://schemas.microsoft.com/office/drawing/2014/main" id="{F93654EE-C7E7-92ED-006D-F016A2E1A70C}"/>
              </a:ext>
            </a:extLst>
          </p:cNvPr>
          <p:cNvSpPr>
            <a:spLocks noGrp="1"/>
          </p:cNvSpPr>
          <p:nvPr userDrawn="1">
            <p:ph type="sldNum" sz="quarter" idx="12"/>
          </p:nvPr>
        </p:nvSpPr>
        <p:spPr>
          <a:xfrm>
            <a:off x="11277600" y="6411749"/>
            <a:ext cx="457200" cy="217651"/>
          </a:xfrm>
          <a:prstGeom prst="rect">
            <a:avLst/>
          </a:prstGeom>
        </p:spPr>
        <p:txBody>
          <a:bodyPr/>
          <a:lstStyle>
            <a:lvl1pPr>
              <a:defRPr sz="900"/>
            </a:lvl1pPr>
          </a:lstStyle>
          <a:p>
            <a:fld id="{369026CA-FCD3-9147-8CC6-4862EFF526B8}" type="slidenum">
              <a:rPr lang="en-US" smtClean="0"/>
              <a:pPr/>
              <a:t>‹#›</a:t>
            </a:fld>
            <a:endParaRPr lang="en-US" dirty="0"/>
          </a:p>
        </p:txBody>
      </p:sp>
    </p:spTree>
    <p:extLst>
      <p:ext uri="{BB962C8B-B14F-4D97-AF65-F5344CB8AC3E}">
        <p14:creationId xmlns:p14="http://schemas.microsoft.com/office/powerpoint/2010/main" val="2803481754"/>
      </p:ext>
    </p:extLst>
  </p:cSld>
  <p:clrMapOvr>
    <a:masterClrMapping/>
  </p:clrMapOvr>
  <p:extLst>
    <p:ext uri="{DCECCB84-F9BA-43D5-87BE-67443E8EF086}">
      <p15:sldGuideLst xmlns:p15="http://schemas.microsoft.com/office/powerpoint/2012/main">
        <p15:guide id="2" pos="3840" userDrawn="1">
          <p15:clr>
            <a:srgbClr val="FBAE40"/>
          </p15:clr>
        </p15:guide>
        <p15:guide id="3" orient="horz" pos="1152" userDrawn="1">
          <p15:clr>
            <a:srgbClr val="FBAE40"/>
          </p15:clr>
        </p15:guide>
        <p15:guide id="4" orient="horz" pos="4032" userDrawn="1">
          <p15:clr>
            <a:srgbClr val="FBAE40"/>
          </p15:clr>
        </p15:guide>
        <p15:guide id="5" orient="horz" pos="864"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slideLayout" Target="../slideLayouts/slideLayout55.xml"/><Relationship Id="rId26" Type="http://schemas.openxmlformats.org/officeDocument/2006/relationships/slideLayout" Target="../slideLayouts/slideLayout63.xml"/><Relationship Id="rId3" Type="http://schemas.openxmlformats.org/officeDocument/2006/relationships/slideLayout" Target="../slideLayouts/slideLayout40.xml"/><Relationship Id="rId21" Type="http://schemas.openxmlformats.org/officeDocument/2006/relationships/slideLayout" Target="../slideLayouts/slideLayout58.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5" Type="http://schemas.openxmlformats.org/officeDocument/2006/relationships/slideLayout" Target="../slideLayouts/slideLayout62.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slideLayout" Target="../slideLayouts/slideLayout57.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24" Type="http://schemas.openxmlformats.org/officeDocument/2006/relationships/slideLayout" Target="../slideLayouts/slideLayout61.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23" Type="http://schemas.openxmlformats.org/officeDocument/2006/relationships/slideLayout" Target="../slideLayouts/slideLayout60.xml"/><Relationship Id="rId28" Type="http://schemas.openxmlformats.org/officeDocument/2006/relationships/image" Target="../media/image12.png"/><Relationship Id="rId10" Type="http://schemas.openxmlformats.org/officeDocument/2006/relationships/slideLayout" Target="../slideLayouts/slideLayout47.xml"/><Relationship Id="rId19" Type="http://schemas.openxmlformats.org/officeDocument/2006/relationships/slideLayout" Target="../slideLayouts/slideLayout56.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slideLayout" Target="../slideLayouts/slideLayout59.xml"/><Relationship Id="rId2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CD3A20-8957-C0A9-9C2F-8D13C1D0627C}"/>
              </a:ext>
            </a:extLst>
          </p:cNvPr>
          <p:cNvSpPr>
            <a:spLocks noGrp="1"/>
          </p:cNvSpPr>
          <p:nvPr>
            <p:ph type="title"/>
          </p:nvPr>
        </p:nvSpPr>
        <p:spPr>
          <a:xfrm>
            <a:off x="914400" y="457200"/>
            <a:ext cx="10363200" cy="1368425"/>
          </a:xfrm>
          <a:prstGeom prst="rect">
            <a:avLst/>
          </a:prstGeom>
        </p:spPr>
        <p:txBody>
          <a:bodyPr vert="horz" lIns="0" tIns="0" rIns="0" bIns="0" rtlCol="0" anchor="t" anchorCtr="0">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249E947-658D-4642-3E11-CDA90826D12D}"/>
              </a:ext>
            </a:extLst>
          </p:cNvPr>
          <p:cNvSpPr>
            <a:spLocks noGrp="1"/>
          </p:cNvSpPr>
          <p:nvPr>
            <p:ph type="body" idx="1"/>
          </p:nvPr>
        </p:nvSpPr>
        <p:spPr>
          <a:xfrm>
            <a:off x="914400" y="1825625"/>
            <a:ext cx="10363200" cy="435133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9B5D2163-E4B5-D0B1-40B8-C4ACFA43165F}"/>
              </a:ext>
            </a:extLst>
          </p:cNvPr>
          <p:cNvSpPr>
            <a:spLocks noGrp="1"/>
          </p:cNvSpPr>
          <p:nvPr>
            <p:ph type="sldNum" sz="quarter" idx="4"/>
          </p:nvPr>
        </p:nvSpPr>
        <p:spPr>
          <a:xfrm>
            <a:off x="11277600" y="6356351"/>
            <a:ext cx="457200" cy="273050"/>
          </a:xfrm>
          <a:prstGeom prst="rect">
            <a:avLst/>
          </a:prstGeom>
        </p:spPr>
        <p:txBody>
          <a:bodyPr vert="horz" lIns="0" tIns="0" rIns="0" bIns="0" rtlCol="0" anchor="b" anchorCtr="0"/>
          <a:lstStyle>
            <a:lvl1pPr algn="r">
              <a:defRPr sz="900">
                <a:solidFill>
                  <a:schemeClr val="tx1">
                    <a:tint val="75000"/>
                  </a:schemeClr>
                </a:solidFill>
              </a:defRPr>
            </a:lvl1pPr>
          </a:lstStyle>
          <a:p>
            <a:fld id="{369026CA-FCD3-9147-8CC6-4862EFF526B8}" type="slidenum">
              <a:rPr lang="en-US" smtClean="0"/>
              <a:pPr/>
              <a:t>‹#›</a:t>
            </a:fld>
            <a:endParaRPr lang="en-US" dirty="0"/>
          </a:p>
        </p:txBody>
      </p:sp>
    </p:spTree>
    <p:extLst>
      <p:ext uri="{BB962C8B-B14F-4D97-AF65-F5344CB8AC3E}">
        <p14:creationId xmlns:p14="http://schemas.microsoft.com/office/powerpoint/2010/main" val="921190747"/>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806" r:id="rId3"/>
    <p:sldLayoutId id="2147483850" r:id="rId4"/>
    <p:sldLayoutId id="2147483805" r:id="rId5"/>
    <p:sldLayoutId id="2147483849" r:id="rId6"/>
    <p:sldLayoutId id="2147483812" r:id="rId7"/>
    <p:sldLayoutId id="2147483816" r:id="rId8"/>
    <p:sldLayoutId id="2147483839" r:id="rId9"/>
    <p:sldLayoutId id="2147483845" r:id="rId10"/>
    <p:sldLayoutId id="2147483843" r:id="rId11"/>
    <p:sldLayoutId id="2147483817" r:id="rId12"/>
    <p:sldLayoutId id="2147483840" r:id="rId13"/>
    <p:sldLayoutId id="2147483846" r:id="rId14"/>
    <p:sldLayoutId id="2147483842" r:id="rId15"/>
    <p:sldLayoutId id="2147483818" r:id="rId16"/>
    <p:sldLayoutId id="2147483841" r:id="rId17"/>
    <p:sldLayoutId id="2147483847" r:id="rId18"/>
    <p:sldLayoutId id="2147483844" r:id="rId19"/>
    <p:sldLayoutId id="2147483819" r:id="rId20"/>
    <p:sldLayoutId id="2147483834" r:id="rId21"/>
    <p:sldLayoutId id="2147483823" r:id="rId22"/>
    <p:sldLayoutId id="2147483835" r:id="rId23"/>
    <p:sldLayoutId id="2147483807" r:id="rId24"/>
    <p:sldLayoutId id="2147483821" r:id="rId25"/>
    <p:sldLayoutId id="2147483836" r:id="rId26"/>
    <p:sldLayoutId id="2147483822" r:id="rId27"/>
    <p:sldLayoutId id="2147483837" r:id="rId28"/>
    <p:sldLayoutId id="2147483824" r:id="rId29"/>
    <p:sldLayoutId id="2147483832" r:id="rId30"/>
    <p:sldLayoutId id="2147483833" r:id="rId31"/>
    <p:sldLayoutId id="2147483848" r:id="rId32"/>
    <p:sldLayoutId id="2147483827" r:id="rId33"/>
    <p:sldLayoutId id="2147483830" r:id="rId34"/>
    <p:sldLayoutId id="2147483831" r:id="rId35"/>
    <p:sldLayoutId id="2147483838" r:id="rId36"/>
    <p:sldLayoutId id="2147483878" r:id="rId37"/>
  </p:sldLayoutIdLst>
  <p:hf hdr="0" ftr="0" dt="0"/>
  <p:txStyles>
    <p:titleStyle>
      <a:lvl1pPr algn="l" defTabSz="914400" rtl="0" eaLnBrk="1" latinLnBrk="0" hangingPunct="1">
        <a:lnSpc>
          <a:spcPct val="90000"/>
        </a:lnSpc>
        <a:spcBef>
          <a:spcPct val="0"/>
        </a:spcBef>
        <a:buNone/>
        <a:defRPr sz="3700" kern="1200">
          <a:solidFill>
            <a:schemeClr val="tx2"/>
          </a:solidFill>
          <a:latin typeface="Georgia" panose="02040502050405020303" pitchFamily="18" charset="0"/>
          <a:ea typeface="+mj-ea"/>
          <a:cs typeface="+mj-cs"/>
        </a:defRPr>
      </a:lvl1pPr>
    </p:titleStyle>
    <p:bodyStyle>
      <a:lvl1pPr marL="228600" indent="-228600" algn="l" defTabSz="914400" rtl="0" eaLnBrk="1" latinLnBrk="0" hangingPunct="1">
        <a:lnSpc>
          <a:spcPct val="90000"/>
        </a:lnSpc>
        <a:spcBef>
          <a:spcPts val="0"/>
        </a:spcBef>
        <a:spcAft>
          <a:spcPts val="1000"/>
        </a:spcAft>
        <a:buFont typeface="Arial" panose="020B0604020202020204" pitchFamily="34" charset="0"/>
        <a:buChar char="•"/>
        <a:defRPr sz="2600" kern="1200">
          <a:solidFill>
            <a:schemeClr val="tx2"/>
          </a:solidFill>
          <a:latin typeface="+mn-lt"/>
          <a:ea typeface="+mn-ea"/>
          <a:cs typeface="+mn-cs"/>
        </a:defRPr>
      </a:lvl1pPr>
      <a:lvl2pPr marL="685800" indent="-228600" algn="l" defTabSz="914400" rtl="0" eaLnBrk="1" latinLnBrk="0" hangingPunct="1">
        <a:lnSpc>
          <a:spcPct val="90000"/>
        </a:lnSpc>
        <a:spcBef>
          <a:spcPts val="0"/>
        </a:spcBef>
        <a:spcAft>
          <a:spcPts val="1000"/>
        </a:spcAft>
        <a:buSzPct val="95000"/>
        <a:buFont typeface="Wingdings" pitchFamily="2" charset="2"/>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0"/>
        </a:spcBef>
        <a:spcAft>
          <a:spcPts val="1000"/>
        </a:spcAft>
        <a:buSzPct val="100000"/>
        <a:buFont typeface="System Font Regular"/>
        <a:buChar char="–"/>
        <a:defRPr sz="2200" kern="1200">
          <a:solidFill>
            <a:schemeClr val="tx2"/>
          </a:solidFill>
          <a:latin typeface="+mn-lt"/>
          <a:ea typeface="+mn-ea"/>
          <a:cs typeface="+mn-cs"/>
        </a:defRPr>
      </a:lvl3pPr>
      <a:lvl4pPr marL="1600200" indent="-228600" algn="l" defTabSz="914400" rtl="0" eaLnBrk="1" latinLnBrk="0" hangingPunct="1">
        <a:lnSpc>
          <a:spcPct val="90000"/>
        </a:lnSpc>
        <a:spcBef>
          <a:spcPts val="0"/>
        </a:spcBef>
        <a:spcAft>
          <a:spcPts val="1000"/>
        </a:spcAft>
        <a:buFont typeface="Arial" panose="020B0604020202020204" pitchFamily="34" charset="0"/>
        <a:buChar char="•"/>
        <a:defRPr sz="2000" kern="1200">
          <a:solidFill>
            <a:schemeClr val="tx2"/>
          </a:solidFill>
          <a:latin typeface="+mn-lt"/>
          <a:ea typeface="+mn-ea"/>
          <a:cs typeface="+mn-cs"/>
        </a:defRPr>
      </a:lvl4pPr>
      <a:lvl5pPr marL="2057400" indent="-228600" algn="l" defTabSz="914400" rtl="0" eaLnBrk="1" latinLnBrk="0" hangingPunct="1">
        <a:lnSpc>
          <a:spcPct val="90000"/>
        </a:lnSpc>
        <a:spcBef>
          <a:spcPts val="0"/>
        </a:spcBef>
        <a:spcAft>
          <a:spcPts val="600"/>
        </a:spcAft>
        <a:buSzPct val="95000"/>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3" userDrawn="1">
          <p15:clr>
            <a:srgbClr val="F26B43"/>
          </p15:clr>
        </p15:guide>
        <p15:guide id="4" orient="horz" userDrawn="1">
          <p15:clr>
            <a:srgbClr val="F26B43"/>
          </p15:clr>
        </p15:guide>
        <p15:guide id="5" pos="7680" userDrawn="1">
          <p15:clr>
            <a:srgbClr val="F26B43"/>
          </p15:clr>
        </p15:guide>
        <p15:guide id="6" orient="horz" pos="4320" userDrawn="1">
          <p15:clr>
            <a:srgbClr val="F26B43"/>
          </p15:clr>
        </p15:guide>
        <p15:guide id="7" orient="horz" pos="288" userDrawn="1">
          <p15:clr>
            <a:srgbClr val="F26B43"/>
          </p15:clr>
        </p15:guide>
        <p15:guide id="8" pos="7392" userDrawn="1">
          <p15:clr>
            <a:srgbClr val="F26B43"/>
          </p15:clr>
        </p15:guide>
        <p15:guide id="9" pos="288" userDrawn="1">
          <p15:clr>
            <a:srgbClr val="F26B43"/>
          </p15:clr>
        </p15:guide>
        <p15:guide id="10" orient="horz" pos="4176" userDrawn="1">
          <p15:clr>
            <a:srgbClr val="F26B43"/>
          </p15:clr>
        </p15:guide>
        <p15:guide id="11" pos="576" userDrawn="1">
          <p15:clr>
            <a:srgbClr val="F26B43"/>
          </p15:clr>
        </p15:guide>
        <p15:guide id="12" pos="710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8">
            <a:alphaModFix amt="6000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328F7F-E18C-694F-A7DF-1F320F61E5C4}"/>
              </a:ext>
            </a:extLst>
          </p:cNvPr>
          <p:cNvSpPr>
            <a:spLocks noGrp="1"/>
          </p:cNvSpPr>
          <p:nvPr>
            <p:ph type="title"/>
          </p:nvPr>
        </p:nvSpPr>
        <p:spPr>
          <a:xfrm>
            <a:off x="457200" y="500066"/>
            <a:ext cx="10896600" cy="8853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030B7E5-2DB3-4347-B259-884695F55749}"/>
              </a:ext>
            </a:extLst>
          </p:cNvPr>
          <p:cNvSpPr>
            <a:spLocks noGrp="1"/>
          </p:cNvSpPr>
          <p:nvPr>
            <p:ph type="body" idx="1"/>
          </p:nvPr>
        </p:nvSpPr>
        <p:spPr>
          <a:xfrm>
            <a:off x="457200" y="1825627"/>
            <a:ext cx="10896600" cy="34628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1295703"/>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 id="2147483863" r:id="rId12"/>
    <p:sldLayoutId id="2147483864" r:id="rId13"/>
    <p:sldLayoutId id="2147483865" r:id="rId14"/>
    <p:sldLayoutId id="2147483866" r:id="rId15"/>
    <p:sldLayoutId id="2147483867" r:id="rId16"/>
    <p:sldLayoutId id="2147483868" r:id="rId17"/>
    <p:sldLayoutId id="2147483869" r:id="rId18"/>
    <p:sldLayoutId id="2147483870" r:id="rId19"/>
    <p:sldLayoutId id="2147483871" r:id="rId20"/>
    <p:sldLayoutId id="2147483872" r:id="rId21"/>
    <p:sldLayoutId id="2147483873" r:id="rId22"/>
    <p:sldLayoutId id="2147483874" r:id="rId23"/>
    <p:sldLayoutId id="2147483875" r:id="rId24"/>
    <p:sldLayoutId id="2147483876" r:id="rId25"/>
    <p:sldLayoutId id="2147483877" r:id="rId26"/>
  </p:sldLayoutIdLst>
  <p:txStyles>
    <p:titleStyle>
      <a:lvl1pPr algn="l" defTabSz="914354" rtl="0" eaLnBrk="1" latinLnBrk="0" hangingPunct="1">
        <a:lnSpc>
          <a:spcPct val="90000"/>
        </a:lnSpc>
        <a:spcBef>
          <a:spcPct val="0"/>
        </a:spcBef>
        <a:buNone/>
        <a:defRPr sz="3600" b="1" i="0" kern="1200">
          <a:solidFill>
            <a:schemeClr val="tx2"/>
          </a:solidFill>
          <a:latin typeface="Arial Black" panose="020B0604020202020204" pitchFamily="34" charset="0"/>
          <a:ea typeface="+mj-ea"/>
          <a:cs typeface="Arial Black" panose="020B0604020202020204" pitchFamily="34" charset="0"/>
        </a:defRPr>
      </a:lvl1pPr>
    </p:titleStyle>
    <p:bodyStyle>
      <a:lvl1pPr marL="228589" indent="-228589" algn="l" defTabSz="914354" rtl="0" eaLnBrk="1" latinLnBrk="0" hangingPunct="1">
        <a:lnSpc>
          <a:spcPct val="90000"/>
        </a:lnSpc>
        <a:spcBef>
          <a:spcPts val="1000"/>
        </a:spcBef>
        <a:buClr>
          <a:schemeClr val="tx2"/>
        </a:buClr>
        <a:buFont typeface="Arial" panose="020B0604020202020204" pitchFamily="34" charset="0"/>
        <a:buChar char="•"/>
        <a:defRPr sz="24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
          <p15:clr>
            <a:srgbClr val="F26B43"/>
          </p15:clr>
        </p15:guide>
        <p15:guide id="3" orient="horz" pos="57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5.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notesSlide" Target="../notesSlides/notesSlide24.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37.xml"/><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3" Type="http://schemas.openxmlformats.org/officeDocument/2006/relationships/hyperlink" Target="mailto:RMTSHelp@umassmed.edu" TargetMode="External"/><Relationship Id="rId2" Type="http://schemas.openxmlformats.org/officeDocument/2006/relationships/image" Target="../media/image30.jpg"/><Relationship Id="rId1" Type="http://schemas.openxmlformats.org/officeDocument/2006/relationships/slideLayout" Target="../slideLayouts/slideLayout51.xml"/></Relationships>
</file>

<file path=ppt/slides/_rels/slide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D7A8308-17E1-41A0-A0BB-83A58B0C966F}"/>
              </a:ext>
            </a:extLst>
          </p:cNvPr>
          <p:cNvSpPr>
            <a:spLocks noGrp="1"/>
          </p:cNvSpPr>
          <p:nvPr>
            <p:ph type="ctrTitle"/>
          </p:nvPr>
        </p:nvSpPr>
        <p:spPr/>
        <p:txBody>
          <a:bodyPr/>
          <a:lstStyle/>
          <a:p>
            <a:r>
              <a:rPr lang="en-US" dirty="0"/>
              <a:t>Commonwealth of Virginia</a:t>
            </a:r>
          </a:p>
        </p:txBody>
      </p:sp>
      <p:sp>
        <p:nvSpPr>
          <p:cNvPr id="10" name="Subtitle 9">
            <a:extLst>
              <a:ext uri="{FF2B5EF4-FFF2-40B4-BE49-F238E27FC236}">
                <a16:creationId xmlns:a16="http://schemas.microsoft.com/office/drawing/2014/main" id="{03E99EEE-0A40-0857-1393-68D40CCCE88F}"/>
              </a:ext>
            </a:extLst>
          </p:cNvPr>
          <p:cNvSpPr>
            <a:spLocks noGrp="1"/>
          </p:cNvSpPr>
          <p:nvPr>
            <p:ph type="subTitle" idx="1"/>
          </p:nvPr>
        </p:nvSpPr>
        <p:spPr>
          <a:xfrm>
            <a:off x="914398" y="3124862"/>
            <a:ext cx="6910756" cy="1184843"/>
          </a:xfrm>
        </p:spPr>
        <p:txBody>
          <a:bodyPr/>
          <a:lstStyle/>
          <a:p>
            <a:r>
              <a:rPr lang="en-US" dirty="0"/>
              <a:t>Medicaid and Schools Program:</a:t>
            </a:r>
          </a:p>
          <a:p>
            <a:r>
              <a:rPr lang="en-US" dirty="0"/>
              <a:t>Specialized Transportation Reimbursement</a:t>
            </a:r>
          </a:p>
        </p:txBody>
      </p:sp>
      <p:pic>
        <p:nvPicPr>
          <p:cNvPr id="3" name="Content Placeholder 2">
            <a:extLst>
              <a:ext uri="{FF2B5EF4-FFF2-40B4-BE49-F238E27FC236}">
                <a16:creationId xmlns:a16="http://schemas.microsoft.com/office/drawing/2014/main" id="{43B5ED0D-3FA5-CA97-8120-F64A60D027F7}"/>
              </a:ext>
              <a:ext uri="{C183D7F6-B498-43B3-948B-1728B52AA6E4}">
                <adec:decorative xmlns:adec="http://schemas.microsoft.com/office/drawing/2017/decorative" val="1"/>
              </a:ext>
            </a:extLst>
          </p:cNvPr>
          <p:cNvPicPr>
            <a:picLocks noGrp="1" noChangeAspect="1"/>
          </p:cNvPicPr>
          <p:nvPr>
            <p:ph sz="half" idx="18"/>
          </p:nvPr>
        </p:nvPicPr>
        <p:blipFill rotWithShape="1">
          <a:blip r:embed="rId3"/>
          <a:srcRect t="3778"/>
          <a:stretch/>
        </p:blipFill>
        <p:spPr>
          <a:xfrm>
            <a:off x="914398" y="5600681"/>
            <a:ext cx="743054" cy="476655"/>
          </a:xfrm>
        </p:spPr>
      </p:pic>
      <p:sp>
        <p:nvSpPr>
          <p:cNvPr id="13" name="Text Placeholder 12">
            <a:extLst>
              <a:ext uri="{FF2B5EF4-FFF2-40B4-BE49-F238E27FC236}">
                <a16:creationId xmlns:a16="http://schemas.microsoft.com/office/drawing/2014/main" id="{8E6335CC-9828-F851-821F-DC54A2A74FF8}"/>
              </a:ext>
            </a:extLst>
          </p:cNvPr>
          <p:cNvSpPr>
            <a:spLocks noGrp="1"/>
          </p:cNvSpPr>
          <p:nvPr>
            <p:ph type="body" sz="quarter" idx="19"/>
          </p:nvPr>
        </p:nvSpPr>
        <p:spPr/>
        <p:txBody>
          <a:bodyPr/>
          <a:lstStyle/>
          <a:p>
            <a:r>
              <a:rPr lang="en-US" dirty="0"/>
              <a:t>July 2025</a:t>
            </a:r>
          </a:p>
        </p:txBody>
      </p:sp>
      <p:pic>
        <p:nvPicPr>
          <p:cNvPr id="5" name="Picture 4">
            <a:extLst>
              <a:ext uri="{FF2B5EF4-FFF2-40B4-BE49-F238E27FC236}">
                <a16:creationId xmlns:a16="http://schemas.microsoft.com/office/drawing/2014/main" id="{38909DAC-C638-A7E6-531F-AB17F61DE0E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875232" y="5477007"/>
            <a:ext cx="2753109" cy="724001"/>
          </a:xfrm>
          <a:prstGeom prst="rect">
            <a:avLst/>
          </a:prstGeom>
        </p:spPr>
      </p:pic>
      <p:sp>
        <p:nvSpPr>
          <p:cNvPr id="6" name="TextBox 5">
            <a:extLst>
              <a:ext uri="{FF2B5EF4-FFF2-40B4-BE49-F238E27FC236}">
                <a16:creationId xmlns:a16="http://schemas.microsoft.com/office/drawing/2014/main" id="{D3C8CEE0-D10E-86EB-D408-74CA58FEF869}"/>
              </a:ext>
              <a:ext uri="{C183D7F6-B498-43B3-948B-1728B52AA6E4}">
                <adec:decorative xmlns:adec="http://schemas.microsoft.com/office/drawing/2017/decorative" val="1"/>
              </a:ext>
            </a:extLst>
          </p:cNvPr>
          <p:cNvSpPr txBox="1"/>
          <p:nvPr/>
        </p:nvSpPr>
        <p:spPr>
          <a:xfrm>
            <a:off x="1657452" y="5570760"/>
            <a:ext cx="2955188" cy="523220"/>
          </a:xfrm>
          <a:prstGeom prst="rect">
            <a:avLst/>
          </a:prstGeom>
          <a:noFill/>
        </p:spPr>
        <p:txBody>
          <a:bodyPr wrap="square" rtlCol="0">
            <a:spAutoFit/>
          </a:bodyPr>
          <a:lstStyle/>
          <a:p>
            <a:r>
              <a:rPr lang="en-US" sz="1400" b="1" dirty="0"/>
              <a:t>Department of Medical Assistance Services</a:t>
            </a:r>
          </a:p>
        </p:txBody>
      </p:sp>
      <p:sp>
        <p:nvSpPr>
          <p:cNvPr id="7" name="TextBox 6">
            <a:extLst>
              <a:ext uri="{FF2B5EF4-FFF2-40B4-BE49-F238E27FC236}">
                <a16:creationId xmlns:a16="http://schemas.microsoft.com/office/drawing/2014/main" id="{478054C7-074B-2748-5383-E8F6B8297B95}"/>
              </a:ext>
              <a:ext uri="{C183D7F6-B498-43B3-948B-1728B52AA6E4}">
                <adec:decorative xmlns:adec="http://schemas.microsoft.com/office/drawing/2017/decorative" val="1"/>
              </a:ext>
            </a:extLst>
          </p:cNvPr>
          <p:cNvSpPr txBox="1"/>
          <p:nvPr/>
        </p:nvSpPr>
        <p:spPr>
          <a:xfrm>
            <a:off x="717586" y="6308716"/>
            <a:ext cx="6910755" cy="276999"/>
          </a:xfrm>
          <a:prstGeom prst="rect">
            <a:avLst/>
          </a:prstGeom>
          <a:noFill/>
        </p:spPr>
        <p:txBody>
          <a:bodyPr wrap="square" rtlCol="0">
            <a:spAutoFit/>
          </a:bodyPr>
          <a:lstStyle/>
          <a:p>
            <a:r>
              <a:rPr lang="en-US" sz="1200" dirty="0"/>
              <a:t>https://www.dmas.virginia.gov/for-providers/benefits-services-for-providers/school-based-services/</a:t>
            </a:r>
          </a:p>
        </p:txBody>
      </p:sp>
    </p:spTree>
    <p:extLst>
      <p:ext uri="{BB962C8B-B14F-4D97-AF65-F5344CB8AC3E}">
        <p14:creationId xmlns:p14="http://schemas.microsoft.com/office/powerpoint/2010/main" val="29954601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4AB54-037E-921E-D2EC-B8B55A0F2FE9}"/>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027C5910-5A24-F415-0753-A430CF89660B}"/>
              </a:ext>
            </a:extLst>
          </p:cNvPr>
          <p:cNvSpPr>
            <a:spLocks noGrp="1"/>
          </p:cNvSpPr>
          <p:nvPr>
            <p:ph type="title"/>
          </p:nvPr>
        </p:nvSpPr>
        <p:spPr/>
        <p:txBody>
          <a:bodyPr/>
          <a:lstStyle/>
          <a:p>
            <a:r>
              <a:rPr lang="en-US" dirty="0"/>
              <a:t>Capital Costs</a:t>
            </a:r>
          </a:p>
        </p:txBody>
      </p:sp>
      <p:sp>
        <p:nvSpPr>
          <p:cNvPr id="4" name="Slide Number Placeholder 3">
            <a:extLst>
              <a:ext uri="{FF2B5EF4-FFF2-40B4-BE49-F238E27FC236}">
                <a16:creationId xmlns:a16="http://schemas.microsoft.com/office/drawing/2014/main" id="{7DB12C1A-0529-7116-6485-75CE18BB54E1}"/>
              </a:ext>
            </a:extLst>
          </p:cNvPr>
          <p:cNvSpPr>
            <a:spLocks noGrp="1"/>
          </p:cNvSpPr>
          <p:nvPr>
            <p:ph type="sldNum" sz="quarter" idx="12"/>
          </p:nvPr>
        </p:nvSpPr>
        <p:spPr/>
        <p:txBody>
          <a:bodyPr/>
          <a:lstStyle/>
          <a:p>
            <a:fld id="{369026CA-FCD3-9147-8CC6-4862EFF526B8}" type="slidenum">
              <a:rPr lang="en-US" smtClean="0"/>
              <a:pPr/>
              <a:t>10</a:t>
            </a:fld>
            <a:endParaRPr lang="en-US" dirty="0"/>
          </a:p>
        </p:txBody>
      </p:sp>
      <p:sp>
        <p:nvSpPr>
          <p:cNvPr id="3" name="Content Placeholder 2">
            <a:extLst>
              <a:ext uri="{FF2B5EF4-FFF2-40B4-BE49-F238E27FC236}">
                <a16:creationId xmlns:a16="http://schemas.microsoft.com/office/drawing/2014/main" id="{4EFE5438-E357-978B-ED7C-A1C22EEF6A5D}"/>
              </a:ext>
            </a:extLst>
          </p:cNvPr>
          <p:cNvSpPr txBox="1">
            <a:spLocks/>
          </p:cNvSpPr>
          <p:nvPr/>
        </p:nvSpPr>
        <p:spPr>
          <a:xfrm>
            <a:off x="821519" y="1192053"/>
            <a:ext cx="11137232" cy="5437347"/>
          </a:xfrm>
          <a:prstGeom prst="rect">
            <a:avLst/>
          </a:prstGeom>
        </p:spPr>
        <p:txBody>
          <a:bodyPr>
            <a:noAutofit/>
          </a:bodyPr>
          <a:lstStyle>
            <a:lvl1pPr marL="228600" indent="-228600" algn="l" defTabSz="914400" rtl="0" eaLnBrk="1" latinLnBrk="0" hangingPunct="1">
              <a:lnSpc>
                <a:spcPct val="90000"/>
              </a:lnSpc>
              <a:spcBef>
                <a:spcPts val="0"/>
              </a:spcBef>
              <a:spcAft>
                <a:spcPts val="1000"/>
              </a:spcAft>
              <a:buFont typeface="Arial" panose="020B0604020202020204" pitchFamily="34" charset="0"/>
              <a:buChar char="•"/>
              <a:defRPr sz="2600" kern="1200">
                <a:solidFill>
                  <a:schemeClr val="tx2"/>
                </a:solidFill>
                <a:latin typeface="+mn-lt"/>
                <a:ea typeface="+mn-ea"/>
                <a:cs typeface="+mn-cs"/>
              </a:defRPr>
            </a:lvl1pPr>
            <a:lvl2pPr marL="685800" indent="-228600" algn="l" defTabSz="914400" rtl="0" eaLnBrk="1" latinLnBrk="0" hangingPunct="1">
              <a:lnSpc>
                <a:spcPct val="90000"/>
              </a:lnSpc>
              <a:spcBef>
                <a:spcPts val="0"/>
              </a:spcBef>
              <a:spcAft>
                <a:spcPts val="1000"/>
              </a:spcAft>
              <a:buSzPct val="95000"/>
              <a:buFont typeface="Wingdings" pitchFamily="2" charset="2"/>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0"/>
              </a:spcBef>
              <a:spcAft>
                <a:spcPts val="1000"/>
              </a:spcAft>
              <a:buSzPct val="100000"/>
              <a:buFont typeface="System Font Regular"/>
              <a:buChar char="–"/>
              <a:defRPr sz="2200" kern="1200">
                <a:solidFill>
                  <a:schemeClr val="tx2"/>
                </a:solidFill>
                <a:latin typeface="+mn-lt"/>
                <a:ea typeface="+mn-ea"/>
                <a:cs typeface="+mn-cs"/>
              </a:defRPr>
            </a:lvl3pPr>
            <a:lvl4pPr marL="1600200" indent="-228600" algn="l" defTabSz="914400" rtl="0" eaLnBrk="1" latinLnBrk="0" hangingPunct="1">
              <a:lnSpc>
                <a:spcPct val="90000"/>
              </a:lnSpc>
              <a:spcBef>
                <a:spcPts val="0"/>
              </a:spcBef>
              <a:spcAft>
                <a:spcPts val="1000"/>
              </a:spcAft>
              <a:buFont typeface="Arial" panose="020B0604020202020204" pitchFamily="34" charset="0"/>
              <a:buChar char="•"/>
              <a:defRPr sz="2000" kern="1200">
                <a:solidFill>
                  <a:schemeClr val="tx2"/>
                </a:solidFill>
                <a:latin typeface="+mn-lt"/>
                <a:ea typeface="+mn-ea"/>
                <a:cs typeface="+mn-cs"/>
              </a:defRPr>
            </a:lvl4pPr>
            <a:lvl5pPr marL="2057400" indent="-228600" algn="l" defTabSz="914400" rtl="0" eaLnBrk="1" latinLnBrk="0" hangingPunct="1">
              <a:lnSpc>
                <a:spcPct val="90000"/>
              </a:lnSpc>
              <a:spcBef>
                <a:spcPts val="0"/>
              </a:spcBef>
              <a:spcAft>
                <a:spcPts val="600"/>
              </a:spcAft>
              <a:buSzPct val="95000"/>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0"/>
              </a:spcAft>
            </a:pPr>
            <a:r>
              <a:rPr lang="en-US" sz="2400" dirty="0"/>
              <a:t>For capital items, the quarterly expenditure claimed is the depreciation cost.</a:t>
            </a:r>
          </a:p>
          <a:p>
            <a:pPr lvl="1">
              <a:lnSpc>
                <a:spcPct val="100000"/>
              </a:lnSpc>
              <a:spcAft>
                <a:spcPts val="0"/>
              </a:spcAft>
            </a:pPr>
            <a:r>
              <a:rPr lang="en-US" sz="2200" dirty="0"/>
              <a:t>Straight line, monthly depreciation is calculated by UMass based on the information provided for each capital item.</a:t>
            </a:r>
          </a:p>
          <a:p>
            <a:pPr>
              <a:lnSpc>
                <a:spcPct val="100000"/>
              </a:lnSpc>
              <a:spcBef>
                <a:spcPts val="1200"/>
              </a:spcBef>
              <a:spcAft>
                <a:spcPts val="0"/>
              </a:spcAft>
            </a:pPr>
            <a:r>
              <a:rPr lang="en-US" sz="2400" dirty="0"/>
              <a:t>Include only capital assets/items used in the provision of specialized transportation (including specially equipped buses, vans, and vehicles, wheelchair lifts, etc.) when:</a:t>
            </a:r>
          </a:p>
          <a:p>
            <a:pPr lvl="1">
              <a:lnSpc>
                <a:spcPct val="100000"/>
              </a:lnSpc>
              <a:spcAft>
                <a:spcPts val="0"/>
              </a:spcAft>
            </a:pPr>
            <a:r>
              <a:rPr lang="en-US" sz="2200" dirty="0"/>
              <a:t>the acquisition cost of the item is over $10,000</a:t>
            </a:r>
          </a:p>
          <a:p>
            <a:pPr lvl="1">
              <a:lnSpc>
                <a:spcPct val="100000"/>
              </a:lnSpc>
              <a:spcAft>
                <a:spcPts val="0"/>
              </a:spcAft>
            </a:pPr>
            <a:r>
              <a:rPr lang="en-US" sz="2200" dirty="0"/>
              <a:t>the estimated useful life is at least 2 years</a:t>
            </a:r>
          </a:p>
          <a:p>
            <a:pPr lvl="1">
              <a:lnSpc>
                <a:spcPct val="100000"/>
              </a:lnSpc>
              <a:spcAft>
                <a:spcPts val="0"/>
              </a:spcAft>
            </a:pPr>
            <a:r>
              <a:rPr lang="en-US" sz="2200" dirty="0"/>
              <a:t>the item was in active use for the provision of specialized transportation at least one day during the quarter. </a:t>
            </a:r>
          </a:p>
          <a:p>
            <a:pPr>
              <a:lnSpc>
                <a:spcPct val="100000"/>
              </a:lnSpc>
              <a:spcBef>
                <a:spcPts val="1200"/>
              </a:spcBef>
              <a:spcAft>
                <a:spcPts val="0"/>
              </a:spcAft>
            </a:pPr>
            <a:r>
              <a:rPr lang="en-US" sz="2400" dirty="0"/>
              <a:t>Upon addition of any new purchased capital assets not previously claimed, a legible copy of the purchase invoice is required as supporting documentation for the asset’s acquisition date and cost.</a:t>
            </a:r>
          </a:p>
        </p:txBody>
      </p:sp>
    </p:spTree>
    <p:extLst>
      <p:ext uri="{BB962C8B-B14F-4D97-AF65-F5344CB8AC3E}">
        <p14:creationId xmlns:p14="http://schemas.microsoft.com/office/powerpoint/2010/main" val="2215447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C13728-9B8B-144C-8F0B-0DD39F32E2FA}"/>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4823B7A5-CF76-8D65-9D83-699B82FA7C5E}"/>
              </a:ext>
            </a:extLst>
          </p:cNvPr>
          <p:cNvSpPr>
            <a:spLocks noGrp="1"/>
          </p:cNvSpPr>
          <p:nvPr>
            <p:ph type="title"/>
          </p:nvPr>
        </p:nvSpPr>
        <p:spPr/>
        <p:txBody>
          <a:bodyPr/>
          <a:lstStyle/>
          <a:p>
            <a:r>
              <a:rPr lang="en-US" dirty="0"/>
              <a:t>Capital Costs Worksheet</a:t>
            </a:r>
          </a:p>
        </p:txBody>
      </p:sp>
      <p:sp>
        <p:nvSpPr>
          <p:cNvPr id="4" name="Slide Number Placeholder 3">
            <a:extLst>
              <a:ext uri="{FF2B5EF4-FFF2-40B4-BE49-F238E27FC236}">
                <a16:creationId xmlns:a16="http://schemas.microsoft.com/office/drawing/2014/main" id="{A0AB7CD7-3D09-9840-A1B9-8C9B78D48D92}"/>
              </a:ext>
            </a:extLst>
          </p:cNvPr>
          <p:cNvSpPr>
            <a:spLocks noGrp="1"/>
          </p:cNvSpPr>
          <p:nvPr>
            <p:ph type="sldNum" sz="quarter" idx="12"/>
          </p:nvPr>
        </p:nvSpPr>
        <p:spPr/>
        <p:txBody>
          <a:bodyPr/>
          <a:lstStyle/>
          <a:p>
            <a:fld id="{369026CA-FCD3-9147-8CC6-4862EFF526B8}" type="slidenum">
              <a:rPr lang="en-US" smtClean="0"/>
              <a:pPr/>
              <a:t>11</a:t>
            </a:fld>
            <a:endParaRPr lang="en-US" dirty="0"/>
          </a:p>
        </p:txBody>
      </p:sp>
      <p:pic>
        <p:nvPicPr>
          <p:cNvPr id="7" name="Picture 6">
            <a:extLst>
              <a:ext uri="{FF2B5EF4-FFF2-40B4-BE49-F238E27FC236}">
                <a16:creationId xmlns:a16="http://schemas.microsoft.com/office/drawing/2014/main" id="{0F8490D6-1903-F498-1F1D-8E79FE33B089}"/>
              </a:ext>
              <a:ext uri="{C183D7F6-B498-43B3-948B-1728B52AA6E4}">
                <adec:decorative xmlns:adec="http://schemas.microsoft.com/office/drawing/2017/decorative" val="1"/>
              </a:ext>
            </a:extLst>
          </p:cNvPr>
          <p:cNvPicPr>
            <a:picLocks noChangeAspect="1"/>
          </p:cNvPicPr>
          <p:nvPr/>
        </p:nvPicPr>
        <p:blipFill>
          <a:blip r:embed="rId3"/>
          <a:srcRect t="14175" b="11678"/>
          <a:stretch>
            <a:fillRect/>
          </a:stretch>
        </p:blipFill>
        <p:spPr>
          <a:xfrm>
            <a:off x="457200" y="5579507"/>
            <a:ext cx="11277600" cy="362692"/>
          </a:xfrm>
          <a:prstGeom prst="rect">
            <a:avLst/>
          </a:prstGeom>
        </p:spPr>
      </p:pic>
      <p:sp>
        <p:nvSpPr>
          <p:cNvPr id="8" name="Arrow: Up 7">
            <a:extLst>
              <a:ext uri="{FF2B5EF4-FFF2-40B4-BE49-F238E27FC236}">
                <a16:creationId xmlns:a16="http://schemas.microsoft.com/office/drawing/2014/main" id="{AA3EBF03-38DE-B443-DA64-0FCE95094C5D}"/>
              </a:ext>
              <a:ext uri="{C183D7F6-B498-43B3-948B-1728B52AA6E4}">
                <adec:decorative xmlns:adec="http://schemas.microsoft.com/office/drawing/2017/decorative" val="1"/>
              </a:ext>
            </a:extLst>
          </p:cNvPr>
          <p:cNvSpPr/>
          <p:nvPr/>
        </p:nvSpPr>
        <p:spPr>
          <a:xfrm rot="20161323">
            <a:off x="6861437" y="5956927"/>
            <a:ext cx="660018" cy="414230"/>
          </a:xfrm>
          <a:prstGeom prst="up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0B64E1C0-120A-D897-5894-BA43CC7F4DF2}"/>
              </a:ext>
            </a:extLst>
          </p:cNvPr>
          <p:cNvSpPr txBox="1">
            <a:spLocks/>
          </p:cNvSpPr>
          <p:nvPr/>
        </p:nvSpPr>
        <p:spPr>
          <a:xfrm>
            <a:off x="914399" y="1265427"/>
            <a:ext cx="11196752" cy="5516373"/>
          </a:xfrm>
          <a:prstGeom prst="rect">
            <a:avLst/>
          </a:prstGeom>
        </p:spPr>
        <p:txBody>
          <a:bodyPr>
            <a:noAutofit/>
          </a:bodyPr>
          <a:lstStyle>
            <a:lvl1pPr marL="228600" indent="-228600" algn="l" defTabSz="914400" rtl="0" eaLnBrk="1" latinLnBrk="0" hangingPunct="1">
              <a:lnSpc>
                <a:spcPct val="90000"/>
              </a:lnSpc>
              <a:spcBef>
                <a:spcPts val="0"/>
              </a:spcBef>
              <a:spcAft>
                <a:spcPts val="1000"/>
              </a:spcAft>
              <a:buFont typeface="Arial" panose="020B0604020202020204" pitchFamily="34" charset="0"/>
              <a:buChar char="•"/>
              <a:defRPr sz="2600" kern="1200">
                <a:solidFill>
                  <a:schemeClr val="tx2"/>
                </a:solidFill>
                <a:latin typeface="+mn-lt"/>
                <a:ea typeface="+mn-ea"/>
                <a:cs typeface="+mn-cs"/>
              </a:defRPr>
            </a:lvl1pPr>
            <a:lvl2pPr marL="685800" indent="-228600" algn="l" defTabSz="914400" rtl="0" eaLnBrk="1" latinLnBrk="0" hangingPunct="1">
              <a:lnSpc>
                <a:spcPct val="90000"/>
              </a:lnSpc>
              <a:spcBef>
                <a:spcPts val="0"/>
              </a:spcBef>
              <a:spcAft>
                <a:spcPts val="1000"/>
              </a:spcAft>
              <a:buSzPct val="95000"/>
              <a:buFont typeface="Wingdings" pitchFamily="2" charset="2"/>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0"/>
              </a:spcBef>
              <a:spcAft>
                <a:spcPts val="1000"/>
              </a:spcAft>
              <a:buSzPct val="100000"/>
              <a:buFont typeface="System Font Regular"/>
              <a:buChar char="–"/>
              <a:defRPr sz="2200" kern="1200">
                <a:solidFill>
                  <a:schemeClr val="tx2"/>
                </a:solidFill>
                <a:latin typeface="+mn-lt"/>
                <a:ea typeface="+mn-ea"/>
                <a:cs typeface="+mn-cs"/>
              </a:defRPr>
            </a:lvl3pPr>
            <a:lvl4pPr marL="1600200" indent="-228600" algn="l" defTabSz="914400" rtl="0" eaLnBrk="1" latinLnBrk="0" hangingPunct="1">
              <a:lnSpc>
                <a:spcPct val="90000"/>
              </a:lnSpc>
              <a:spcBef>
                <a:spcPts val="0"/>
              </a:spcBef>
              <a:spcAft>
                <a:spcPts val="1000"/>
              </a:spcAft>
              <a:buFont typeface="Arial" panose="020B0604020202020204" pitchFamily="34" charset="0"/>
              <a:buChar char="•"/>
              <a:defRPr sz="2000" kern="1200">
                <a:solidFill>
                  <a:schemeClr val="tx2"/>
                </a:solidFill>
                <a:latin typeface="+mn-lt"/>
                <a:ea typeface="+mn-ea"/>
                <a:cs typeface="+mn-cs"/>
              </a:defRPr>
            </a:lvl4pPr>
            <a:lvl5pPr marL="2057400" indent="-228600" algn="l" defTabSz="914400" rtl="0" eaLnBrk="1" latinLnBrk="0" hangingPunct="1">
              <a:lnSpc>
                <a:spcPct val="90000"/>
              </a:lnSpc>
              <a:spcBef>
                <a:spcPts val="0"/>
              </a:spcBef>
              <a:spcAft>
                <a:spcPts val="600"/>
              </a:spcAft>
              <a:buSzPct val="95000"/>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0"/>
              </a:spcAft>
            </a:pPr>
            <a:r>
              <a:rPr lang="en-US" sz="2300" dirty="0"/>
              <a:t>UMass will populate your quarterly template with capital items that can be carried over from the prior quarter.</a:t>
            </a:r>
          </a:p>
          <a:p>
            <a:pPr>
              <a:lnSpc>
                <a:spcPct val="100000"/>
              </a:lnSpc>
              <a:spcAft>
                <a:spcPts val="0"/>
              </a:spcAft>
            </a:pPr>
            <a:r>
              <a:rPr lang="en-US" sz="2300" dirty="0"/>
              <a:t>Add any new items (starting in first empty row – enter only in blue boxes).</a:t>
            </a:r>
          </a:p>
          <a:p>
            <a:pPr>
              <a:lnSpc>
                <a:spcPct val="100000"/>
              </a:lnSpc>
              <a:spcAft>
                <a:spcPts val="0"/>
              </a:spcAft>
            </a:pPr>
            <a:r>
              <a:rPr lang="en-US" sz="2300" dirty="0"/>
              <a:t>Indicate disposal dates on any items disposed or sold.</a:t>
            </a:r>
          </a:p>
          <a:p>
            <a:pPr>
              <a:lnSpc>
                <a:spcPct val="100000"/>
              </a:lnSpc>
              <a:spcAft>
                <a:spcPts val="0"/>
              </a:spcAft>
            </a:pPr>
            <a:r>
              <a:rPr lang="en-US" sz="2300" dirty="0"/>
              <a:t>Indicate Yes/No in column H to note whether in active use during quarter.</a:t>
            </a:r>
          </a:p>
        </p:txBody>
      </p:sp>
      <p:pic>
        <p:nvPicPr>
          <p:cNvPr id="6" name="Picture 5" descr="Screenshot of the capital page of the transportation cost report template">
            <a:extLst>
              <a:ext uri="{FF2B5EF4-FFF2-40B4-BE49-F238E27FC236}">
                <a16:creationId xmlns:a16="http://schemas.microsoft.com/office/drawing/2014/main" id="{502DD477-B29A-0082-F825-98964EBE3ED4}"/>
              </a:ext>
            </a:extLst>
          </p:cNvPr>
          <p:cNvPicPr>
            <a:picLocks noChangeAspect="1"/>
          </p:cNvPicPr>
          <p:nvPr/>
        </p:nvPicPr>
        <p:blipFill>
          <a:blip r:embed="rId4"/>
          <a:stretch>
            <a:fillRect/>
          </a:stretch>
        </p:blipFill>
        <p:spPr>
          <a:xfrm>
            <a:off x="457201" y="3149093"/>
            <a:ext cx="11277600" cy="2443480"/>
          </a:xfrm>
          <a:prstGeom prst="rect">
            <a:avLst/>
          </a:prstGeom>
        </p:spPr>
      </p:pic>
    </p:spTree>
    <p:extLst>
      <p:ext uri="{BB962C8B-B14F-4D97-AF65-F5344CB8AC3E}">
        <p14:creationId xmlns:p14="http://schemas.microsoft.com/office/powerpoint/2010/main" val="24714041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4D04978D-E490-C1FD-6774-A027D9D57597}"/>
              </a:ext>
            </a:extLst>
          </p:cNvPr>
          <p:cNvSpPr>
            <a:spLocks noGrp="1"/>
          </p:cNvSpPr>
          <p:nvPr>
            <p:ph type="title"/>
          </p:nvPr>
        </p:nvSpPr>
        <p:spPr/>
        <p:txBody>
          <a:bodyPr/>
          <a:lstStyle/>
          <a:p>
            <a:r>
              <a:rPr lang="en-US" dirty="0"/>
              <a:t>Cost Allocation</a:t>
            </a:r>
            <a:br>
              <a:rPr lang="en-US" dirty="0"/>
            </a:br>
            <a:endParaRPr lang="en-US" dirty="0"/>
          </a:p>
        </p:txBody>
      </p:sp>
      <p:sp>
        <p:nvSpPr>
          <p:cNvPr id="4" name="Slide Number Placeholder 3">
            <a:extLst>
              <a:ext uri="{FF2B5EF4-FFF2-40B4-BE49-F238E27FC236}">
                <a16:creationId xmlns:a16="http://schemas.microsoft.com/office/drawing/2014/main" id="{8E718227-DBF4-C8E8-DC03-FE8AE05F1C95}"/>
              </a:ext>
            </a:extLst>
          </p:cNvPr>
          <p:cNvSpPr>
            <a:spLocks noGrp="1"/>
          </p:cNvSpPr>
          <p:nvPr>
            <p:ph type="sldNum" sz="quarter" idx="12"/>
          </p:nvPr>
        </p:nvSpPr>
        <p:spPr/>
        <p:txBody>
          <a:bodyPr/>
          <a:lstStyle/>
          <a:p>
            <a:fld id="{369026CA-FCD3-9147-8CC6-4862EFF526B8}" type="slidenum">
              <a:rPr lang="en-US" smtClean="0"/>
              <a:pPr/>
              <a:t>12</a:t>
            </a:fld>
            <a:endParaRPr lang="en-US" dirty="0"/>
          </a:p>
        </p:txBody>
      </p:sp>
      <p:sp>
        <p:nvSpPr>
          <p:cNvPr id="3" name="Content Placeholder 2">
            <a:extLst>
              <a:ext uri="{FF2B5EF4-FFF2-40B4-BE49-F238E27FC236}">
                <a16:creationId xmlns:a16="http://schemas.microsoft.com/office/drawing/2014/main" id="{0A188F22-6742-646F-5CFA-DD16D634C1DF}"/>
              </a:ext>
            </a:extLst>
          </p:cNvPr>
          <p:cNvSpPr txBox="1">
            <a:spLocks/>
          </p:cNvSpPr>
          <p:nvPr/>
        </p:nvSpPr>
        <p:spPr>
          <a:xfrm>
            <a:off x="821519" y="1595970"/>
            <a:ext cx="11137232" cy="4042506"/>
          </a:xfrm>
          <a:prstGeom prst="rect">
            <a:avLst/>
          </a:prstGeom>
        </p:spPr>
        <p:txBody>
          <a:bodyPr>
            <a:normAutofit/>
          </a:bodyPr>
          <a:lstStyle>
            <a:lvl1pPr marL="228600" indent="-228600" algn="l" defTabSz="914400" rtl="0" eaLnBrk="1" latinLnBrk="0" hangingPunct="1">
              <a:lnSpc>
                <a:spcPct val="90000"/>
              </a:lnSpc>
              <a:spcBef>
                <a:spcPts val="0"/>
              </a:spcBef>
              <a:spcAft>
                <a:spcPts val="1000"/>
              </a:spcAft>
              <a:buFont typeface="Arial" panose="020B0604020202020204" pitchFamily="34" charset="0"/>
              <a:buChar char="•"/>
              <a:defRPr sz="2600" kern="1200">
                <a:solidFill>
                  <a:schemeClr val="tx2"/>
                </a:solidFill>
                <a:latin typeface="+mn-lt"/>
                <a:ea typeface="+mn-ea"/>
                <a:cs typeface="+mn-cs"/>
              </a:defRPr>
            </a:lvl1pPr>
            <a:lvl2pPr marL="685800" indent="-228600" algn="l" defTabSz="914400" rtl="0" eaLnBrk="1" latinLnBrk="0" hangingPunct="1">
              <a:lnSpc>
                <a:spcPct val="90000"/>
              </a:lnSpc>
              <a:spcBef>
                <a:spcPts val="0"/>
              </a:spcBef>
              <a:spcAft>
                <a:spcPts val="1000"/>
              </a:spcAft>
              <a:buSzPct val="95000"/>
              <a:buFont typeface="Wingdings" pitchFamily="2" charset="2"/>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0"/>
              </a:spcBef>
              <a:spcAft>
                <a:spcPts val="1000"/>
              </a:spcAft>
              <a:buSzPct val="100000"/>
              <a:buFont typeface="System Font Regular"/>
              <a:buChar char="–"/>
              <a:defRPr sz="2200" kern="1200">
                <a:solidFill>
                  <a:schemeClr val="tx2"/>
                </a:solidFill>
                <a:latin typeface="+mn-lt"/>
                <a:ea typeface="+mn-ea"/>
                <a:cs typeface="+mn-cs"/>
              </a:defRPr>
            </a:lvl3pPr>
            <a:lvl4pPr marL="1600200" indent="-228600" algn="l" defTabSz="914400" rtl="0" eaLnBrk="1" latinLnBrk="0" hangingPunct="1">
              <a:lnSpc>
                <a:spcPct val="90000"/>
              </a:lnSpc>
              <a:spcBef>
                <a:spcPts val="0"/>
              </a:spcBef>
              <a:spcAft>
                <a:spcPts val="1000"/>
              </a:spcAft>
              <a:buFont typeface="Arial" panose="020B0604020202020204" pitchFamily="34" charset="0"/>
              <a:buChar char="•"/>
              <a:defRPr sz="2000" kern="1200">
                <a:solidFill>
                  <a:schemeClr val="tx2"/>
                </a:solidFill>
                <a:latin typeface="+mn-lt"/>
                <a:ea typeface="+mn-ea"/>
                <a:cs typeface="+mn-cs"/>
              </a:defRPr>
            </a:lvl4pPr>
            <a:lvl5pPr marL="2057400" indent="-228600" algn="l" defTabSz="914400" rtl="0" eaLnBrk="1" latinLnBrk="0" hangingPunct="1">
              <a:lnSpc>
                <a:spcPct val="90000"/>
              </a:lnSpc>
              <a:spcBef>
                <a:spcPts val="0"/>
              </a:spcBef>
              <a:spcAft>
                <a:spcPts val="600"/>
              </a:spcAft>
              <a:buSzPct val="95000"/>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For all costs (</a:t>
            </a:r>
            <a:r>
              <a:rPr lang="en-US" b="1" i="1" dirty="0"/>
              <a:t>except capital</a:t>
            </a:r>
            <a:r>
              <a:rPr lang="en-US" dirty="0"/>
              <a:t>) the division must report the percent of cost that is related to specialized transportation</a:t>
            </a:r>
          </a:p>
          <a:p>
            <a:pPr lvl="1"/>
            <a:r>
              <a:rPr lang="en-US" dirty="0"/>
              <a:t>Drivers and repair / maintenance staff</a:t>
            </a:r>
          </a:p>
          <a:p>
            <a:pPr lvl="1"/>
            <a:r>
              <a:rPr lang="en-US" dirty="0"/>
              <a:t>Transportation contractor costs</a:t>
            </a:r>
          </a:p>
          <a:p>
            <a:pPr lvl="1"/>
            <a:r>
              <a:rPr lang="en-US" dirty="0"/>
              <a:t>Fuel, insurance, repair/maintenance, rentals, contract vehicle use</a:t>
            </a:r>
          </a:p>
          <a:p>
            <a:r>
              <a:rPr lang="en-US" dirty="0"/>
              <a:t>LEAs may use any standard allocation method, according to GAAP and in compliance with the Super Circular accounting standards</a:t>
            </a:r>
          </a:p>
          <a:p>
            <a:pPr lvl="1"/>
            <a:r>
              <a:rPr lang="en-US" dirty="0"/>
              <a:t>consult your division’s Finance Director, accountant</a:t>
            </a:r>
          </a:p>
          <a:p>
            <a:pPr lvl="1"/>
            <a:r>
              <a:rPr lang="en-US" dirty="0"/>
              <a:t>Retain the back-up to support any allocation method used</a:t>
            </a:r>
          </a:p>
        </p:txBody>
      </p:sp>
    </p:spTree>
    <p:extLst>
      <p:ext uri="{BB962C8B-B14F-4D97-AF65-F5344CB8AC3E}">
        <p14:creationId xmlns:p14="http://schemas.microsoft.com/office/powerpoint/2010/main" val="10041799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77AEC0-E712-A87D-83A2-E4053222F538}"/>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CEB4B44A-E270-16B5-2D79-19188D880284}"/>
              </a:ext>
            </a:extLst>
          </p:cNvPr>
          <p:cNvSpPr>
            <a:spLocks noGrp="1"/>
          </p:cNvSpPr>
          <p:nvPr>
            <p:ph type="title"/>
          </p:nvPr>
        </p:nvSpPr>
        <p:spPr/>
        <p:txBody>
          <a:bodyPr/>
          <a:lstStyle/>
          <a:p>
            <a:r>
              <a:rPr lang="en-US" dirty="0"/>
              <a:t>Cost Allocation (2)</a:t>
            </a:r>
          </a:p>
        </p:txBody>
      </p:sp>
      <p:sp>
        <p:nvSpPr>
          <p:cNvPr id="4" name="Slide Number Placeholder 3">
            <a:extLst>
              <a:ext uri="{FF2B5EF4-FFF2-40B4-BE49-F238E27FC236}">
                <a16:creationId xmlns:a16="http://schemas.microsoft.com/office/drawing/2014/main" id="{C41F2778-62D3-4B05-D964-993463FE537E}"/>
              </a:ext>
              <a:ext uri="{C183D7F6-B498-43B3-948B-1728B52AA6E4}">
                <adec:decorative xmlns:adec="http://schemas.microsoft.com/office/drawing/2017/decorative" val="1"/>
              </a:ext>
            </a:extLst>
          </p:cNvPr>
          <p:cNvSpPr>
            <a:spLocks noGrp="1"/>
          </p:cNvSpPr>
          <p:nvPr>
            <p:ph type="sldNum" sz="quarter" idx="12"/>
          </p:nvPr>
        </p:nvSpPr>
        <p:spPr/>
        <p:txBody>
          <a:bodyPr/>
          <a:lstStyle/>
          <a:p>
            <a:fld id="{369026CA-FCD3-9147-8CC6-4862EFF526B8}" type="slidenum">
              <a:rPr lang="en-US" smtClean="0"/>
              <a:pPr/>
              <a:t>13</a:t>
            </a:fld>
            <a:endParaRPr lang="en-US" dirty="0"/>
          </a:p>
        </p:txBody>
      </p:sp>
      <p:sp>
        <p:nvSpPr>
          <p:cNvPr id="2" name="Content Placeholder 13">
            <a:extLst>
              <a:ext uri="{FF2B5EF4-FFF2-40B4-BE49-F238E27FC236}">
                <a16:creationId xmlns:a16="http://schemas.microsoft.com/office/drawing/2014/main" id="{1F5F676D-140C-4490-A3CA-E291FA1ACC7F}"/>
              </a:ext>
            </a:extLst>
          </p:cNvPr>
          <p:cNvSpPr txBox="1">
            <a:spLocks/>
          </p:cNvSpPr>
          <p:nvPr/>
        </p:nvSpPr>
        <p:spPr>
          <a:xfrm>
            <a:off x="914399" y="1442930"/>
            <a:ext cx="10621108" cy="579302"/>
          </a:xfrm>
          <a:prstGeom prst="rect">
            <a:avLst/>
          </a:prstGeom>
        </p:spPr>
        <p:txBody>
          <a:bodyPr vert="horz" lIns="0" tIns="0" rIns="0" bIns="0" rtlCol="0">
            <a:noAutofit/>
          </a:bodyPr>
          <a:lstStyle>
            <a:lvl1pPr marL="228600" indent="-228600" algn="l" defTabSz="914400" rtl="0" eaLnBrk="1" latinLnBrk="0" hangingPunct="1">
              <a:lnSpc>
                <a:spcPct val="90000"/>
              </a:lnSpc>
              <a:spcBef>
                <a:spcPts val="0"/>
              </a:spcBef>
              <a:spcAft>
                <a:spcPts val="1000"/>
              </a:spcAft>
              <a:buFont typeface="Arial" panose="020B0604020202020204" pitchFamily="34" charset="0"/>
              <a:buChar char="•"/>
              <a:defRPr sz="2600" kern="1200">
                <a:solidFill>
                  <a:schemeClr val="tx2"/>
                </a:solidFill>
                <a:latin typeface="+mn-lt"/>
                <a:ea typeface="+mn-ea"/>
                <a:cs typeface="+mn-cs"/>
              </a:defRPr>
            </a:lvl1pPr>
            <a:lvl2pPr marL="685800" indent="-228600" algn="l" defTabSz="914400" rtl="0" eaLnBrk="1" latinLnBrk="0" hangingPunct="1">
              <a:lnSpc>
                <a:spcPct val="90000"/>
              </a:lnSpc>
              <a:spcBef>
                <a:spcPts val="0"/>
              </a:spcBef>
              <a:spcAft>
                <a:spcPts val="1000"/>
              </a:spcAft>
              <a:buSzPct val="95000"/>
              <a:buFont typeface="Wingdings" pitchFamily="2" charset="2"/>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0"/>
              </a:spcBef>
              <a:spcAft>
                <a:spcPts val="1000"/>
              </a:spcAft>
              <a:buSzPct val="100000"/>
              <a:buFont typeface="System Font Regular"/>
              <a:buChar char="–"/>
              <a:defRPr sz="2200" kern="1200">
                <a:solidFill>
                  <a:schemeClr val="tx2"/>
                </a:solidFill>
                <a:latin typeface="+mn-lt"/>
                <a:ea typeface="+mn-ea"/>
                <a:cs typeface="+mn-cs"/>
              </a:defRPr>
            </a:lvl3pPr>
            <a:lvl4pPr marL="1600200" indent="-228600" algn="l" defTabSz="914400" rtl="0" eaLnBrk="1" latinLnBrk="0" hangingPunct="1">
              <a:lnSpc>
                <a:spcPct val="90000"/>
              </a:lnSpc>
              <a:spcBef>
                <a:spcPts val="0"/>
              </a:spcBef>
              <a:spcAft>
                <a:spcPts val="1000"/>
              </a:spcAft>
              <a:buFont typeface="Arial" panose="020B0604020202020204" pitchFamily="34" charset="0"/>
              <a:buChar char="•"/>
              <a:defRPr sz="2000" kern="1200">
                <a:solidFill>
                  <a:schemeClr val="tx2"/>
                </a:solidFill>
                <a:latin typeface="+mn-lt"/>
                <a:ea typeface="+mn-ea"/>
                <a:cs typeface="+mn-cs"/>
              </a:defRPr>
            </a:lvl4pPr>
            <a:lvl5pPr marL="2057400" indent="-228600" algn="l" defTabSz="914400" rtl="0" eaLnBrk="1" latinLnBrk="0" hangingPunct="1">
              <a:lnSpc>
                <a:spcPct val="90000"/>
              </a:lnSpc>
              <a:spcBef>
                <a:spcPts val="0"/>
              </a:spcBef>
              <a:spcAft>
                <a:spcPts val="600"/>
              </a:spcAft>
              <a:buSzPct val="95000"/>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t>Regardless of cost allocation method(s) chosen, LEAs should review prior to submitting to ensure the costs are reasonable.</a:t>
            </a:r>
          </a:p>
          <a:p>
            <a:endParaRPr lang="en-US" sz="2200" dirty="0"/>
          </a:p>
        </p:txBody>
      </p:sp>
      <p:sp>
        <p:nvSpPr>
          <p:cNvPr id="3" name="Content Placeholder 2">
            <a:extLst>
              <a:ext uri="{FF2B5EF4-FFF2-40B4-BE49-F238E27FC236}">
                <a16:creationId xmlns:a16="http://schemas.microsoft.com/office/drawing/2014/main" id="{803BA5BA-2CD7-2B6B-6804-6FF2058F966A}"/>
              </a:ext>
            </a:extLst>
          </p:cNvPr>
          <p:cNvSpPr txBox="1">
            <a:spLocks/>
          </p:cNvSpPr>
          <p:nvPr/>
        </p:nvSpPr>
        <p:spPr>
          <a:xfrm>
            <a:off x="835269" y="2342446"/>
            <a:ext cx="11137232" cy="3722291"/>
          </a:xfrm>
          <a:prstGeom prst="rect">
            <a:avLst/>
          </a:prstGeom>
        </p:spPr>
        <p:txBody>
          <a:bodyPr>
            <a:normAutofit/>
          </a:bodyPr>
          <a:lstStyle>
            <a:lvl1pPr marL="228600" indent="-228600" algn="l" defTabSz="914400" rtl="0" eaLnBrk="1" latinLnBrk="0" hangingPunct="1">
              <a:lnSpc>
                <a:spcPct val="90000"/>
              </a:lnSpc>
              <a:spcBef>
                <a:spcPts val="0"/>
              </a:spcBef>
              <a:spcAft>
                <a:spcPts val="1000"/>
              </a:spcAft>
              <a:buFont typeface="Arial" panose="020B0604020202020204" pitchFamily="34" charset="0"/>
              <a:buChar char="•"/>
              <a:defRPr sz="2600" kern="1200">
                <a:solidFill>
                  <a:schemeClr val="tx2"/>
                </a:solidFill>
                <a:latin typeface="+mn-lt"/>
                <a:ea typeface="+mn-ea"/>
                <a:cs typeface="+mn-cs"/>
              </a:defRPr>
            </a:lvl1pPr>
            <a:lvl2pPr marL="685800" indent="-228600" algn="l" defTabSz="914400" rtl="0" eaLnBrk="1" latinLnBrk="0" hangingPunct="1">
              <a:lnSpc>
                <a:spcPct val="90000"/>
              </a:lnSpc>
              <a:spcBef>
                <a:spcPts val="0"/>
              </a:spcBef>
              <a:spcAft>
                <a:spcPts val="1000"/>
              </a:spcAft>
              <a:buSzPct val="95000"/>
              <a:buFont typeface="Wingdings" pitchFamily="2" charset="2"/>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0"/>
              </a:spcBef>
              <a:spcAft>
                <a:spcPts val="1000"/>
              </a:spcAft>
              <a:buSzPct val="100000"/>
              <a:buFont typeface="System Font Regular"/>
              <a:buChar char="–"/>
              <a:defRPr sz="2200" kern="1200">
                <a:solidFill>
                  <a:schemeClr val="tx2"/>
                </a:solidFill>
                <a:latin typeface="+mn-lt"/>
                <a:ea typeface="+mn-ea"/>
                <a:cs typeface="+mn-cs"/>
              </a:defRPr>
            </a:lvl3pPr>
            <a:lvl4pPr marL="1600200" indent="-228600" algn="l" defTabSz="914400" rtl="0" eaLnBrk="1" latinLnBrk="0" hangingPunct="1">
              <a:lnSpc>
                <a:spcPct val="90000"/>
              </a:lnSpc>
              <a:spcBef>
                <a:spcPts val="0"/>
              </a:spcBef>
              <a:spcAft>
                <a:spcPts val="1000"/>
              </a:spcAft>
              <a:buFont typeface="Arial" panose="020B0604020202020204" pitchFamily="34" charset="0"/>
              <a:buChar char="•"/>
              <a:defRPr sz="2000" kern="1200">
                <a:solidFill>
                  <a:schemeClr val="tx2"/>
                </a:solidFill>
                <a:latin typeface="+mn-lt"/>
                <a:ea typeface="+mn-ea"/>
                <a:cs typeface="+mn-cs"/>
              </a:defRPr>
            </a:lvl4pPr>
            <a:lvl5pPr marL="2057400" indent="-228600" algn="l" defTabSz="914400" rtl="0" eaLnBrk="1" latinLnBrk="0" hangingPunct="1">
              <a:lnSpc>
                <a:spcPct val="90000"/>
              </a:lnSpc>
              <a:spcBef>
                <a:spcPts val="0"/>
              </a:spcBef>
              <a:spcAft>
                <a:spcPts val="600"/>
              </a:spcAft>
              <a:buSzPct val="95000"/>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Some example “reasonableness tests”</a:t>
            </a:r>
          </a:p>
          <a:p>
            <a:pPr lvl="1"/>
            <a:r>
              <a:rPr lang="en-US" dirty="0"/>
              <a:t>Cost for fuel/insurance/maintenance divided by # of vehicles</a:t>
            </a:r>
          </a:p>
          <a:p>
            <a:pPr lvl="1"/>
            <a:r>
              <a:rPr lang="en-US" dirty="0"/>
              <a:t>Compare to ‘fleet-wide’ metrics</a:t>
            </a:r>
          </a:p>
        </p:txBody>
      </p:sp>
    </p:spTree>
    <p:extLst>
      <p:ext uri="{BB962C8B-B14F-4D97-AF65-F5344CB8AC3E}">
        <p14:creationId xmlns:p14="http://schemas.microsoft.com/office/powerpoint/2010/main" val="2191765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4D04978D-E490-C1FD-6774-A027D9D57597}"/>
              </a:ext>
            </a:extLst>
          </p:cNvPr>
          <p:cNvSpPr>
            <a:spLocks noGrp="1"/>
          </p:cNvSpPr>
          <p:nvPr>
            <p:ph type="title"/>
          </p:nvPr>
        </p:nvSpPr>
        <p:spPr/>
        <p:txBody>
          <a:bodyPr/>
          <a:lstStyle/>
          <a:p>
            <a:r>
              <a:rPr lang="en-US" dirty="0"/>
              <a:t>High-level Overview: </a:t>
            </a:r>
            <a:br>
              <a:rPr lang="en-US" dirty="0"/>
            </a:br>
            <a:r>
              <a:rPr lang="en-US" dirty="0"/>
              <a:t>Reimbursement for Direct Provision of Specialized Transportation (3)</a:t>
            </a:r>
            <a:br>
              <a:rPr lang="en-US" dirty="0"/>
            </a:br>
            <a:endParaRPr lang="en-US" dirty="0"/>
          </a:p>
        </p:txBody>
      </p:sp>
      <p:sp>
        <p:nvSpPr>
          <p:cNvPr id="4" name="Slide Number Placeholder 3">
            <a:extLst>
              <a:ext uri="{FF2B5EF4-FFF2-40B4-BE49-F238E27FC236}">
                <a16:creationId xmlns:a16="http://schemas.microsoft.com/office/drawing/2014/main" id="{8E718227-DBF4-C8E8-DC03-FE8AE05F1C95}"/>
              </a:ext>
              <a:ext uri="{C183D7F6-B498-43B3-948B-1728B52AA6E4}">
                <adec:decorative xmlns:adec="http://schemas.microsoft.com/office/drawing/2017/decorative" val="1"/>
              </a:ext>
            </a:extLst>
          </p:cNvPr>
          <p:cNvSpPr>
            <a:spLocks noGrp="1"/>
          </p:cNvSpPr>
          <p:nvPr>
            <p:ph type="sldNum" sz="quarter" idx="12"/>
          </p:nvPr>
        </p:nvSpPr>
        <p:spPr/>
        <p:txBody>
          <a:bodyPr/>
          <a:lstStyle/>
          <a:p>
            <a:fld id="{369026CA-FCD3-9147-8CC6-4862EFF526B8}" type="slidenum">
              <a:rPr lang="en-US" smtClean="0"/>
              <a:pPr/>
              <a:t>14</a:t>
            </a:fld>
            <a:endParaRPr lang="en-US" dirty="0"/>
          </a:p>
        </p:txBody>
      </p:sp>
      <p:pic>
        <p:nvPicPr>
          <p:cNvPr id="6" name="Graphic 5">
            <a:extLst>
              <a:ext uri="{FF2B5EF4-FFF2-40B4-BE49-F238E27FC236}">
                <a16:creationId xmlns:a16="http://schemas.microsoft.com/office/drawing/2014/main" id="{052D987D-6EE7-A704-EB0C-46A924A44BAC}"/>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57050" y="2543904"/>
            <a:ext cx="914400" cy="914400"/>
          </a:xfrm>
          <a:prstGeom prst="rect">
            <a:avLst/>
          </a:prstGeom>
        </p:spPr>
      </p:pic>
      <p:sp>
        <p:nvSpPr>
          <p:cNvPr id="7" name="Multiplication Sign 6">
            <a:extLst>
              <a:ext uri="{FF2B5EF4-FFF2-40B4-BE49-F238E27FC236}">
                <a16:creationId xmlns:a16="http://schemas.microsoft.com/office/drawing/2014/main" id="{5D1B63DD-AA98-2698-75C1-5B2072A29656}"/>
              </a:ext>
              <a:ext uri="{C183D7F6-B498-43B3-948B-1728B52AA6E4}">
                <adec:decorative xmlns:adec="http://schemas.microsoft.com/office/drawing/2017/decorative" val="1"/>
              </a:ext>
            </a:extLst>
          </p:cNvPr>
          <p:cNvSpPr/>
          <p:nvPr/>
        </p:nvSpPr>
        <p:spPr>
          <a:xfrm>
            <a:off x="2376307" y="2692397"/>
            <a:ext cx="551465" cy="617415"/>
          </a:xfrm>
          <a:prstGeom prst="mathMultiply">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Multiplication Sign 7">
            <a:extLst>
              <a:ext uri="{FF2B5EF4-FFF2-40B4-BE49-F238E27FC236}">
                <a16:creationId xmlns:a16="http://schemas.microsoft.com/office/drawing/2014/main" id="{BC160537-75C2-E2D4-8F34-1CD7F76EE8F8}"/>
              </a:ext>
              <a:ext uri="{C183D7F6-B498-43B3-948B-1728B52AA6E4}">
                <adec:decorative xmlns:adec="http://schemas.microsoft.com/office/drawing/2017/decorative" val="1"/>
              </a:ext>
            </a:extLst>
          </p:cNvPr>
          <p:cNvSpPr/>
          <p:nvPr/>
        </p:nvSpPr>
        <p:spPr>
          <a:xfrm>
            <a:off x="4749522" y="2692397"/>
            <a:ext cx="551465" cy="617415"/>
          </a:xfrm>
          <a:prstGeom prst="mathMultiply">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34D8B4B-7C87-0B62-136E-2B4E1B0CED88}"/>
              </a:ext>
              <a:ext uri="{C183D7F6-B498-43B3-948B-1728B52AA6E4}">
                <adec:decorative xmlns:adec="http://schemas.microsoft.com/office/drawing/2017/decorative" val="1"/>
              </a:ext>
            </a:extLst>
          </p:cNvPr>
          <p:cNvSpPr txBox="1"/>
          <p:nvPr/>
        </p:nvSpPr>
        <p:spPr>
          <a:xfrm>
            <a:off x="3326739" y="2400939"/>
            <a:ext cx="1023816" cy="1200329"/>
          </a:xfrm>
          <a:prstGeom prst="rect">
            <a:avLst/>
          </a:prstGeom>
          <a:noFill/>
        </p:spPr>
        <p:txBody>
          <a:bodyPr wrap="square" rtlCol="0">
            <a:spAutoFit/>
          </a:bodyPr>
          <a:lstStyle/>
          <a:p>
            <a:r>
              <a:rPr lang="en-US" sz="7200" dirty="0">
                <a:solidFill>
                  <a:schemeClr val="tx1">
                    <a:lumMod val="50000"/>
                  </a:schemeClr>
                </a:solidFill>
              </a:rPr>
              <a:t>%</a:t>
            </a:r>
          </a:p>
        </p:txBody>
      </p:sp>
      <p:sp>
        <p:nvSpPr>
          <p:cNvPr id="10" name="TextBox 9">
            <a:extLst>
              <a:ext uri="{FF2B5EF4-FFF2-40B4-BE49-F238E27FC236}">
                <a16:creationId xmlns:a16="http://schemas.microsoft.com/office/drawing/2014/main" id="{B27B8325-42E3-F840-3E4B-A7130A130956}"/>
              </a:ext>
              <a:ext uri="{C183D7F6-B498-43B3-948B-1728B52AA6E4}">
                <adec:decorative xmlns:adec="http://schemas.microsoft.com/office/drawing/2017/decorative" val="1"/>
              </a:ext>
            </a:extLst>
          </p:cNvPr>
          <p:cNvSpPr txBox="1"/>
          <p:nvPr/>
        </p:nvSpPr>
        <p:spPr>
          <a:xfrm>
            <a:off x="5773337" y="2347860"/>
            <a:ext cx="1023816" cy="1200329"/>
          </a:xfrm>
          <a:prstGeom prst="rect">
            <a:avLst/>
          </a:prstGeom>
          <a:noFill/>
        </p:spPr>
        <p:txBody>
          <a:bodyPr wrap="square" rtlCol="0">
            <a:spAutoFit/>
          </a:bodyPr>
          <a:lstStyle/>
          <a:p>
            <a:r>
              <a:rPr lang="en-US" sz="7200" dirty="0">
                <a:solidFill>
                  <a:schemeClr val="tx1">
                    <a:lumMod val="50000"/>
                  </a:schemeClr>
                </a:solidFill>
              </a:rPr>
              <a:t>%</a:t>
            </a:r>
          </a:p>
        </p:txBody>
      </p:sp>
      <p:sp>
        <p:nvSpPr>
          <p:cNvPr id="11" name="Multiplication Sign 10">
            <a:extLst>
              <a:ext uri="{FF2B5EF4-FFF2-40B4-BE49-F238E27FC236}">
                <a16:creationId xmlns:a16="http://schemas.microsoft.com/office/drawing/2014/main" id="{A3399533-CEF9-45CC-EF16-8ADC55BEE9E0}"/>
              </a:ext>
              <a:ext uri="{C183D7F6-B498-43B3-948B-1728B52AA6E4}">
                <adec:decorative xmlns:adec="http://schemas.microsoft.com/office/drawing/2017/decorative" val="1"/>
              </a:ext>
            </a:extLst>
          </p:cNvPr>
          <p:cNvSpPr/>
          <p:nvPr/>
        </p:nvSpPr>
        <p:spPr>
          <a:xfrm>
            <a:off x="7114235" y="2692397"/>
            <a:ext cx="551465" cy="617415"/>
          </a:xfrm>
          <a:prstGeom prst="mathMultiply">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9B29DA4C-8C46-B992-F799-44A18239764A}"/>
              </a:ext>
              <a:ext uri="{C183D7F6-B498-43B3-948B-1728B52AA6E4}">
                <adec:decorative xmlns:adec="http://schemas.microsoft.com/office/drawing/2017/decorative" val="1"/>
              </a:ext>
            </a:extLst>
          </p:cNvPr>
          <p:cNvSpPr txBox="1"/>
          <p:nvPr/>
        </p:nvSpPr>
        <p:spPr>
          <a:xfrm>
            <a:off x="7982782" y="2347860"/>
            <a:ext cx="1023816" cy="1200329"/>
          </a:xfrm>
          <a:prstGeom prst="rect">
            <a:avLst/>
          </a:prstGeom>
          <a:noFill/>
        </p:spPr>
        <p:txBody>
          <a:bodyPr wrap="square" rtlCol="0">
            <a:spAutoFit/>
          </a:bodyPr>
          <a:lstStyle/>
          <a:p>
            <a:r>
              <a:rPr lang="en-US" sz="7200" dirty="0">
                <a:solidFill>
                  <a:schemeClr val="tx1">
                    <a:lumMod val="50000"/>
                  </a:schemeClr>
                </a:solidFill>
              </a:rPr>
              <a:t>%</a:t>
            </a:r>
          </a:p>
        </p:txBody>
      </p:sp>
      <p:sp>
        <p:nvSpPr>
          <p:cNvPr id="16" name="Equals 15">
            <a:extLst>
              <a:ext uri="{FF2B5EF4-FFF2-40B4-BE49-F238E27FC236}">
                <a16:creationId xmlns:a16="http://schemas.microsoft.com/office/drawing/2014/main" id="{F1F7EE13-6401-AF1E-70F6-202A351BFD43}"/>
              </a:ext>
              <a:ext uri="{C183D7F6-B498-43B3-948B-1728B52AA6E4}">
                <adec:decorative xmlns:adec="http://schemas.microsoft.com/office/drawing/2017/decorative" val="1"/>
              </a:ext>
            </a:extLst>
          </p:cNvPr>
          <p:cNvSpPr/>
          <p:nvPr/>
        </p:nvSpPr>
        <p:spPr>
          <a:xfrm>
            <a:off x="9329800" y="2654142"/>
            <a:ext cx="498250" cy="587764"/>
          </a:xfrm>
          <a:prstGeom prst="mathEqual">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7" name="Graphic 16">
            <a:extLst>
              <a:ext uri="{FF2B5EF4-FFF2-40B4-BE49-F238E27FC236}">
                <a16:creationId xmlns:a16="http://schemas.microsoft.com/office/drawing/2014/main" id="{10E40367-31F9-01AC-4641-18F60538F4F0}"/>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151252" y="2490824"/>
            <a:ext cx="914400" cy="914400"/>
          </a:xfrm>
          <a:prstGeom prst="rect">
            <a:avLst/>
          </a:prstGeom>
        </p:spPr>
      </p:pic>
      <p:sp>
        <p:nvSpPr>
          <p:cNvPr id="18" name="Content Placeholder 2">
            <a:extLst>
              <a:ext uri="{FF2B5EF4-FFF2-40B4-BE49-F238E27FC236}">
                <a16:creationId xmlns:a16="http://schemas.microsoft.com/office/drawing/2014/main" id="{C14D682E-8997-B64D-D7ED-AB933FE32B4D}"/>
              </a:ext>
              <a:ext uri="{C183D7F6-B498-43B3-948B-1728B52AA6E4}">
                <adec:decorative xmlns:adec="http://schemas.microsoft.com/office/drawing/2017/decorative" val="1"/>
              </a:ext>
            </a:extLst>
          </p:cNvPr>
          <p:cNvSpPr txBox="1">
            <a:spLocks/>
          </p:cNvSpPr>
          <p:nvPr/>
        </p:nvSpPr>
        <p:spPr>
          <a:xfrm>
            <a:off x="1030236" y="3548189"/>
            <a:ext cx="1832708" cy="1200329"/>
          </a:xfrm>
          <a:prstGeom prst="rect">
            <a:avLst/>
          </a:prstGeom>
        </p:spPr>
        <p:txBody>
          <a:bodyPr>
            <a:normAutofit/>
          </a:bodyPr>
          <a:lstStyle>
            <a:lvl1pPr marL="228600" indent="-228600" algn="l" defTabSz="914400" rtl="0" eaLnBrk="1" latinLnBrk="0" hangingPunct="1">
              <a:lnSpc>
                <a:spcPct val="90000"/>
              </a:lnSpc>
              <a:spcBef>
                <a:spcPts val="0"/>
              </a:spcBef>
              <a:spcAft>
                <a:spcPts val="1000"/>
              </a:spcAft>
              <a:buFont typeface="Arial" panose="020B0604020202020204" pitchFamily="34" charset="0"/>
              <a:buChar char="•"/>
              <a:defRPr sz="2600" kern="1200">
                <a:solidFill>
                  <a:schemeClr val="tx2"/>
                </a:solidFill>
                <a:latin typeface="+mn-lt"/>
                <a:ea typeface="+mn-ea"/>
                <a:cs typeface="+mn-cs"/>
              </a:defRPr>
            </a:lvl1pPr>
            <a:lvl2pPr marL="685800" indent="-228600" algn="l" defTabSz="914400" rtl="0" eaLnBrk="1" latinLnBrk="0" hangingPunct="1">
              <a:lnSpc>
                <a:spcPct val="90000"/>
              </a:lnSpc>
              <a:spcBef>
                <a:spcPts val="0"/>
              </a:spcBef>
              <a:spcAft>
                <a:spcPts val="1000"/>
              </a:spcAft>
              <a:buSzPct val="95000"/>
              <a:buFont typeface="Wingdings" pitchFamily="2" charset="2"/>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0"/>
              </a:spcBef>
              <a:spcAft>
                <a:spcPts val="1000"/>
              </a:spcAft>
              <a:buSzPct val="100000"/>
              <a:buFont typeface="System Font Regular"/>
              <a:buChar char="–"/>
              <a:defRPr sz="2200" kern="1200">
                <a:solidFill>
                  <a:schemeClr val="tx2"/>
                </a:solidFill>
                <a:latin typeface="+mn-lt"/>
                <a:ea typeface="+mn-ea"/>
                <a:cs typeface="+mn-cs"/>
              </a:defRPr>
            </a:lvl3pPr>
            <a:lvl4pPr marL="1600200" indent="-228600" algn="l" defTabSz="914400" rtl="0" eaLnBrk="1" latinLnBrk="0" hangingPunct="1">
              <a:lnSpc>
                <a:spcPct val="90000"/>
              </a:lnSpc>
              <a:spcBef>
                <a:spcPts val="0"/>
              </a:spcBef>
              <a:spcAft>
                <a:spcPts val="1000"/>
              </a:spcAft>
              <a:buFont typeface="Arial" panose="020B0604020202020204" pitchFamily="34" charset="0"/>
              <a:buChar char="•"/>
              <a:defRPr sz="2000" kern="1200">
                <a:solidFill>
                  <a:schemeClr val="tx2"/>
                </a:solidFill>
                <a:latin typeface="+mn-lt"/>
                <a:ea typeface="+mn-ea"/>
                <a:cs typeface="+mn-cs"/>
              </a:defRPr>
            </a:lvl4pPr>
            <a:lvl5pPr marL="2057400" indent="-228600" algn="l" defTabSz="914400" rtl="0" eaLnBrk="1" latinLnBrk="0" hangingPunct="1">
              <a:lnSpc>
                <a:spcPct val="90000"/>
              </a:lnSpc>
              <a:spcBef>
                <a:spcPts val="0"/>
              </a:spcBef>
              <a:spcAft>
                <a:spcPts val="600"/>
              </a:spcAft>
              <a:buSzPct val="95000"/>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900" dirty="0"/>
              <a:t>Allowable Costs to Provide Spec. Transportation</a:t>
            </a:r>
          </a:p>
        </p:txBody>
      </p:sp>
      <p:sp>
        <p:nvSpPr>
          <p:cNvPr id="19" name="Content Placeholder 2">
            <a:extLst>
              <a:ext uri="{FF2B5EF4-FFF2-40B4-BE49-F238E27FC236}">
                <a16:creationId xmlns:a16="http://schemas.microsoft.com/office/drawing/2014/main" id="{29628A7E-FDA0-E5C9-791D-A5470E037DB9}"/>
              </a:ext>
              <a:ext uri="{C183D7F6-B498-43B3-948B-1728B52AA6E4}">
                <adec:decorative xmlns:adec="http://schemas.microsoft.com/office/drawing/2017/decorative" val="1"/>
              </a:ext>
            </a:extLst>
          </p:cNvPr>
          <p:cNvSpPr txBox="1">
            <a:spLocks/>
          </p:cNvSpPr>
          <p:nvPr/>
        </p:nvSpPr>
        <p:spPr>
          <a:xfrm>
            <a:off x="3099119" y="3548189"/>
            <a:ext cx="1832708" cy="2592415"/>
          </a:xfrm>
          <a:prstGeom prst="rect">
            <a:avLst/>
          </a:prstGeom>
        </p:spPr>
        <p:txBody>
          <a:bodyPr vert="horz" lIns="91440" tIns="45720" rIns="91440" bIns="45720" rtlCol="0">
            <a:noAutofit/>
          </a:bodyPr>
          <a:lstStyle>
            <a:lvl1pPr marL="228589" indent="-228589" algn="l" defTabSz="914354" rtl="0" eaLnBrk="1" latinLnBrk="0" hangingPunct="1">
              <a:lnSpc>
                <a:spcPct val="90000"/>
              </a:lnSpc>
              <a:spcBef>
                <a:spcPts val="1000"/>
              </a:spcBef>
              <a:buClr>
                <a:schemeClr val="tx2"/>
              </a:buClr>
              <a:buFont typeface="Arial" panose="020B0604020202020204" pitchFamily="34" charset="0"/>
              <a:buChar char="•"/>
              <a:defRPr sz="24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900" dirty="0">
                <a:solidFill>
                  <a:schemeClr val="tx2"/>
                </a:solidFill>
              </a:rPr>
              <a:t>Percent of students being transported in specialized vehicle for whom the transportation is medically necessary per the IEP</a:t>
            </a:r>
          </a:p>
        </p:txBody>
      </p:sp>
      <p:sp>
        <p:nvSpPr>
          <p:cNvPr id="21" name="Content Placeholder 2">
            <a:extLst>
              <a:ext uri="{FF2B5EF4-FFF2-40B4-BE49-F238E27FC236}">
                <a16:creationId xmlns:a16="http://schemas.microsoft.com/office/drawing/2014/main" id="{5D743E5C-578D-4AD9-06A4-FA4068B7C199}"/>
              </a:ext>
              <a:ext uri="{C183D7F6-B498-43B3-948B-1728B52AA6E4}">
                <adec:decorative xmlns:adec="http://schemas.microsoft.com/office/drawing/2017/decorative" val="1"/>
              </a:ext>
            </a:extLst>
          </p:cNvPr>
          <p:cNvSpPr txBox="1">
            <a:spLocks/>
          </p:cNvSpPr>
          <p:nvPr/>
        </p:nvSpPr>
        <p:spPr>
          <a:xfrm>
            <a:off x="5536184" y="3548189"/>
            <a:ext cx="1832708" cy="1856164"/>
          </a:xfrm>
          <a:prstGeom prst="rect">
            <a:avLst/>
          </a:prstGeom>
        </p:spPr>
        <p:txBody>
          <a:bodyPr vert="horz" lIns="91440" tIns="45720" rIns="91440" bIns="45720" rtlCol="0">
            <a:normAutofit lnSpcReduction="10000"/>
          </a:bodyPr>
          <a:lstStyle>
            <a:lvl1pPr marL="228589" indent="-228589" algn="l" defTabSz="914354" rtl="0" eaLnBrk="1" latinLnBrk="0" hangingPunct="1">
              <a:lnSpc>
                <a:spcPct val="90000"/>
              </a:lnSpc>
              <a:spcBef>
                <a:spcPts val="1000"/>
              </a:spcBef>
              <a:buClr>
                <a:schemeClr val="tx2"/>
              </a:buClr>
              <a:buFont typeface="Arial" panose="020B0604020202020204" pitchFamily="34" charset="0"/>
              <a:buChar char="•"/>
              <a:defRPr sz="24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900" dirty="0">
                <a:solidFill>
                  <a:schemeClr val="tx2"/>
                </a:solidFill>
              </a:rPr>
              <a:t>LEA average percent of trips when Medicaid-qualified health care service was provided</a:t>
            </a:r>
          </a:p>
        </p:txBody>
      </p:sp>
      <p:sp>
        <p:nvSpPr>
          <p:cNvPr id="22" name="Content Placeholder 2">
            <a:extLst>
              <a:ext uri="{FF2B5EF4-FFF2-40B4-BE49-F238E27FC236}">
                <a16:creationId xmlns:a16="http://schemas.microsoft.com/office/drawing/2014/main" id="{5E9EF79E-8D5C-CEF7-A34C-F5EB60BB3AFD}"/>
              </a:ext>
              <a:ext uri="{C183D7F6-B498-43B3-948B-1728B52AA6E4}">
                <adec:decorative xmlns:adec="http://schemas.microsoft.com/office/drawing/2017/decorative" val="1"/>
              </a:ext>
            </a:extLst>
          </p:cNvPr>
          <p:cNvSpPr txBox="1">
            <a:spLocks/>
          </p:cNvSpPr>
          <p:nvPr/>
        </p:nvSpPr>
        <p:spPr>
          <a:xfrm>
            <a:off x="7778247" y="3548189"/>
            <a:ext cx="1832708" cy="1856164"/>
          </a:xfrm>
          <a:prstGeom prst="rect">
            <a:avLst/>
          </a:prstGeom>
        </p:spPr>
        <p:txBody>
          <a:bodyPr vert="horz" lIns="91440" tIns="45720" rIns="91440" bIns="45720" rtlCol="0">
            <a:noAutofit/>
          </a:bodyPr>
          <a:lstStyle>
            <a:lvl1pPr marL="228589" indent="-228589" algn="l" defTabSz="914354" rtl="0" eaLnBrk="1" latinLnBrk="0" hangingPunct="1">
              <a:lnSpc>
                <a:spcPct val="90000"/>
              </a:lnSpc>
              <a:spcBef>
                <a:spcPts val="1000"/>
              </a:spcBef>
              <a:buClr>
                <a:schemeClr val="tx2"/>
              </a:buClr>
              <a:buFont typeface="Arial" panose="020B0604020202020204" pitchFamily="34" charset="0"/>
              <a:buChar char="•"/>
              <a:defRPr sz="24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900" dirty="0">
                <a:solidFill>
                  <a:schemeClr val="tx2"/>
                </a:solidFill>
              </a:rPr>
              <a:t>LEA Medicaid Eligibility Rate for IEP students receiving specialized transportation</a:t>
            </a:r>
          </a:p>
        </p:txBody>
      </p:sp>
      <p:sp>
        <p:nvSpPr>
          <p:cNvPr id="23" name="Content Placeholder 2">
            <a:extLst>
              <a:ext uri="{FF2B5EF4-FFF2-40B4-BE49-F238E27FC236}">
                <a16:creationId xmlns:a16="http://schemas.microsoft.com/office/drawing/2014/main" id="{CED4DB61-7A67-8173-CD77-0EBDAF441320}"/>
              </a:ext>
              <a:ext uri="{C183D7F6-B498-43B3-948B-1728B52AA6E4}">
                <adec:decorative xmlns:adec="http://schemas.microsoft.com/office/drawing/2017/decorative" val="1"/>
              </a:ext>
            </a:extLst>
          </p:cNvPr>
          <p:cNvSpPr txBox="1">
            <a:spLocks/>
          </p:cNvSpPr>
          <p:nvPr/>
        </p:nvSpPr>
        <p:spPr>
          <a:xfrm>
            <a:off x="9957119" y="3548189"/>
            <a:ext cx="1832708" cy="1771799"/>
          </a:xfrm>
          <a:prstGeom prst="rect">
            <a:avLst/>
          </a:prstGeom>
        </p:spPr>
        <p:txBody>
          <a:bodyPr vert="horz" lIns="91440" tIns="45720" rIns="91440" bIns="45720" rtlCol="0">
            <a:normAutofit/>
          </a:bodyPr>
          <a:lstStyle>
            <a:lvl1pPr marL="228589" indent="-228589" algn="l" defTabSz="914354" rtl="0" eaLnBrk="1" latinLnBrk="0" hangingPunct="1">
              <a:lnSpc>
                <a:spcPct val="90000"/>
              </a:lnSpc>
              <a:spcBef>
                <a:spcPts val="1000"/>
              </a:spcBef>
              <a:buClr>
                <a:schemeClr val="tx2"/>
              </a:buClr>
              <a:buFont typeface="Arial" panose="020B0604020202020204" pitchFamily="34" charset="0"/>
              <a:buChar char="•"/>
              <a:defRPr sz="24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900" dirty="0">
                <a:solidFill>
                  <a:schemeClr val="tx2"/>
                </a:solidFill>
              </a:rPr>
              <a:t>Specialized Transportation Allowable Amount (before FFP rates applied)</a:t>
            </a:r>
          </a:p>
        </p:txBody>
      </p:sp>
      <p:sp>
        <p:nvSpPr>
          <p:cNvPr id="2" name="Rectangle 1">
            <a:extLst>
              <a:ext uri="{FF2B5EF4-FFF2-40B4-BE49-F238E27FC236}">
                <a16:creationId xmlns:a16="http://schemas.microsoft.com/office/drawing/2014/main" id="{E21832E0-30A1-B85C-40E3-F172612F4019}"/>
              </a:ext>
              <a:ext uri="{C183D7F6-B498-43B3-948B-1728B52AA6E4}">
                <adec:decorative xmlns:adec="http://schemas.microsoft.com/office/drawing/2017/decorative" val="1"/>
              </a:ext>
            </a:extLst>
          </p:cNvPr>
          <p:cNvSpPr/>
          <p:nvPr/>
        </p:nvSpPr>
        <p:spPr>
          <a:xfrm>
            <a:off x="2978807" y="2410072"/>
            <a:ext cx="1985638" cy="3912574"/>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descr="Next, we'll review the specialized transportation student statistics or counts.">
            <a:extLst>
              <a:ext uri="{FF2B5EF4-FFF2-40B4-BE49-F238E27FC236}">
                <a16:creationId xmlns:a16="http://schemas.microsoft.com/office/drawing/2014/main" id="{5BA75183-B3CF-7072-3198-160DC16A678E}"/>
              </a:ext>
            </a:extLst>
          </p:cNvPr>
          <p:cNvGrpSpPr/>
          <p:nvPr/>
        </p:nvGrpSpPr>
        <p:grpSpPr>
          <a:xfrm>
            <a:off x="5627638" y="3854472"/>
            <a:ext cx="4200412" cy="2060386"/>
            <a:chOff x="3465288" y="4144058"/>
            <a:chExt cx="4069918" cy="1996546"/>
          </a:xfrm>
        </p:grpSpPr>
        <p:sp>
          <p:nvSpPr>
            <p:cNvPr id="5" name="Speech Bubble: Rectangle with Corners Rounded 4">
              <a:extLst>
                <a:ext uri="{FF2B5EF4-FFF2-40B4-BE49-F238E27FC236}">
                  <a16:creationId xmlns:a16="http://schemas.microsoft.com/office/drawing/2014/main" id="{96FE846A-A748-85F4-9B6F-D6F3A1E81845}"/>
                </a:ext>
              </a:extLst>
            </p:cNvPr>
            <p:cNvSpPr/>
            <p:nvPr/>
          </p:nvSpPr>
          <p:spPr>
            <a:xfrm>
              <a:off x="3465288" y="4144058"/>
              <a:ext cx="4069918" cy="1996546"/>
            </a:xfrm>
            <a:prstGeom prst="wedgeRoundRectCallout">
              <a:avLst>
                <a:gd name="adj1" fmla="val -67353"/>
                <a:gd name="adj2" fmla="val -50617"/>
                <a:gd name="adj3" fmla="val 16667"/>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026A5518-A3AF-C5EF-1BDE-5BAEE1D657F5}"/>
                </a:ext>
              </a:extLst>
            </p:cNvPr>
            <p:cNvSpPr txBox="1"/>
            <p:nvPr/>
          </p:nvSpPr>
          <p:spPr>
            <a:xfrm>
              <a:off x="3548445" y="4445083"/>
              <a:ext cx="3903604" cy="1163137"/>
            </a:xfrm>
            <a:prstGeom prst="rect">
              <a:avLst/>
            </a:prstGeom>
            <a:noFill/>
          </p:spPr>
          <p:txBody>
            <a:bodyPr wrap="square" rtlCol="0">
              <a:spAutoFit/>
            </a:bodyPr>
            <a:lstStyle/>
            <a:p>
              <a:pPr algn="ctr"/>
              <a:r>
                <a:rPr lang="en-US" sz="2400" b="1" dirty="0">
                  <a:solidFill>
                    <a:schemeClr val="bg1"/>
                  </a:solidFill>
                </a:rPr>
                <a:t>Next, we’ll review the specialized transportation student statistics/counts.</a:t>
              </a:r>
            </a:p>
          </p:txBody>
        </p:sp>
      </p:grpSp>
    </p:spTree>
    <p:extLst>
      <p:ext uri="{BB962C8B-B14F-4D97-AF65-F5344CB8AC3E}">
        <p14:creationId xmlns:p14="http://schemas.microsoft.com/office/powerpoint/2010/main" val="2567970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4D04978D-E490-C1FD-6774-A027D9D57597}"/>
              </a:ext>
            </a:extLst>
          </p:cNvPr>
          <p:cNvSpPr>
            <a:spLocks noGrp="1"/>
          </p:cNvSpPr>
          <p:nvPr>
            <p:ph type="title"/>
          </p:nvPr>
        </p:nvSpPr>
        <p:spPr/>
        <p:txBody>
          <a:bodyPr/>
          <a:lstStyle/>
          <a:p>
            <a:r>
              <a:rPr lang="en-US" dirty="0"/>
              <a:t>Specialized Transportation Population</a:t>
            </a:r>
          </a:p>
        </p:txBody>
      </p:sp>
      <p:sp>
        <p:nvSpPr>
          <p:cNvPr id="4" name="Slide Number Placeholder 3">
            <a:extLst>
              <a:ext uri="{FF2B5EF4-FFF2-40B4-BE49-F238E27FC236}">
                <a16:creationId xmlns:a16="http://schemas.microsoft.com/office/drawing/2014/main" id="{8E718227-DBF4-C8E8-DC03-FE8AE05F1C95}"/>
              </a:ext>
            </a:extLst>
          </p:cNvPr>
          <p:cNvSpPr>
            <a:spLocks noGrp="1"/>
          </p:cNvSpPr>
          <p:nvPr>
            <p:ph type="sldNum" sz="quarter" idx="12"/>
          </p:nvPr>
        </p:nvSpPr>
        <p:spPr/>
        <p:txBody>
          <a:bodyPr/>
          <a:lstStyle/>
          <a:p>
            <a:fld id="{369026CA-FCD3-9147-8CC6-4862EFF526B8}" type="slidenum">
              <a:rPr lang="en-US" smtClean="0"/>
              <a:pPr/>
              <a:t>15</a:t>
            </a:fld>
            <a:endParaRPr lang="en-US" dirty="0"/>
          </a:p>
        </p:txBody>
      </p:sp>
      <p:sp>
        <p:nvSpPr>
          <p:cNvPr id="3" name="Content Placeholder 2">
            <a:extLst>
              <a:ext uri="{FF2B5EF4-FFF2-40B4-BE49-F238E27FC236}">
                <a16:creationId xmlns:a16="http://schemas.microsoft.com/office/drawing/2014/main" id="{0A188F22-6742-646F-5CFA-DD16D634C1DF}"/>
              </a:ext>
            </a:extLst>
          </p:cNvPr>
          <p:cNvSpPr txBox="1">
            <a:spLocks/>
          </p:cNvSpPr>
          <p:nvPr/>
        </p:nvSpPr>
        <p:spPr>
          <a:xfrm>
            <a:off x="821518" y="1534094"/>
            <a:ext cx="11113807" cy="4660450"/>
          </a:xfrm>
          <a:prstGeom prst="rect">
            <a:avLst/>
          </a:prstGeom>
        </p:spPr>
        <p:txBody>
          <a:bodyPr>
            <a:noAutofit/>
          </a:bodyPr>
          <a:lstStyle>
            <a:lvl1pPr marL="228600" indent="-228600" algn="l" defTabSz="914400" rtl="0" eaLnBrk="1" latinLnBrk="0" hangingPunct="1">
              <a:lnSpc>
                <a:spcPct val="90000"/>
              </a:lnSpc>
              <a:spcBef>
                <a:spcPts val="0"/>
              </a:spcBef>
              <a:spcAft>
                <a:spcPts val="1000"/>
              </a:spcAft>
              <a:buFont typeface="Arial" panose="020B0604020202020204" pitchFamily="34" charset="0"/>
              <a:buChar char="•"/>
              <a:defRPr sz="2600" kern="1200">
                <a:solidFill>
                  <a:schemeClr val="tx2"/>
                </a:solidFill>
                <a:latin typeface="+mn-lt"/>
                <a:ea typeface="+mn-ea"/>
                <a:cs typeface="+mn-cs"/>
              </a:defRPr>
            </a:lvl1pPr>
            <a:lvl2pPr marL="685800" indent="-228600" algn="l" defTabSz="914400" rtl="0" eaLnBrk="1" latinLnBrk="0" hangingPunct="1">
              <a:lnSpc>
                <a:spcPct val="90000"/>
              </a:lnSpc>
              <a:spcBef>
                <a:spcPts val="0"/>
              </a:spcBef>
              <a:spcAft>
                <a:spcPts val="1000"/>
              </a:spcAft>
              <a:buSzPct val="95000"/>
              <a:buFont typeface="Wingdings" pitchFamily="2" charset="2"/>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0"/>
              </a:spcBef>
              <a:spcAft>
                <a:spcPts val="1000"/>
              </a:spcAft>
              <a:buSzPct val="100000"/>
              <a:buFont typeface="System Font Regular"/>
              <a:buChar char="–"/>
              <a:defRPr sz="2200" kern="1200">
                <a:solidFill>
                  <a:schemeClr val="tx2"/>
                </a:solidFill>
                <a:latin typeface="+mn-lt"/>
                <a:ea typeface="+mn-ea"/>
                <a:cs typeface="+mn-cs"/>
              </a:defRPr>
            </a:lvl3pPr>
            <a:lvl4pPr marL="1600200" indent="-228600" algn="l" defTabSz="914400" rtl="0" eaLnBrk="1" latinLnBrk="0" hangingPunct="1">
              <a:lnSpc>
                <a:spcPct val="90000"/>
              </a:lnSpc>
              <a:spcBef>
                <a:spcPts val="0"/>
              </a:spcBef>
              <a:spcAft>
                <a:spcPts val="1000"/>
              </a:spcAft>
              <a:buFont typeface="Arial" panose="020B0604020202020204" pitchFamily="34" charset="0"/>
              <a:buChar char="•"/>
              <a:defRPr sz="2000" kern="1200">
                <a:solidFill>
                  <a:schemeClr val="tx2"/>
                </a:solidFill>
                <a:latin typeface="+mn-lt"/>
                <a:ea typeface="+mn-ea"/>
                <a:cs typeface="+mn-cs"/>
              </a:defRPr>
            </a:lvl4pPr>
            <a:lvl5pPr marL="2057400" indent="-228600" algn="l" defTabSz="914400" rtl="0" eaLnBrk="1" latinLnBrk="0" hangingPunct="1">
              <a:lnSpc>
                <a:spcPct val="90000"/>
              </a:lnSpc>
              <a:spcBef>
                <a:spcPts val="0"/>
              </a:spcBef>
              <a:spcAft>
                <a:spcPts val="600"/>
              </a:spcAft>
              <a:buSzPct val="95000"/>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1200"/>
              </a:spcAft>
            </a:pPr>
            <a:r>
              <a:rPr lang="en-US" sz="2400" dirty="0"/>
              <a:t>Include all students who were transported during the quarter in a qualified vehicle, regardless of whether the students themselves have specialized medical needs. This means that </a:t>
            </a:r>
            <a:r>
              <a:rPr lang="en-US" sz="2400" b="1" dirty="0"/>
              <a:t>all students riding in that vehicle for any reason are counted in the Specialized Transportation Population</a:t>
            </a:r>
            <a:r>
              <a:rPr lang="en-US" sz="2400" dirty="0"/>
              <a:t>.</a:t>
            </a:r>
          </a:p>
          <a:p>
            <a:pPr>
              <a:lnSpc>
                <a:spcPct val="100000"/>
              </a:lnSpc>
              <a:spcAft>
                <a:spcPts val="1200"/>
              </a:spcAft>
            </a:pPr>
            <a:r>
              <a:rPr lang="en-US" sz="2400" dirty="0"/>
              <a:t>The Specialized Transportation Population is a subset of the total LEA enrollment for the quarter – from the quarterly “snapshot” used to calculate the LEA’s overall eligibility percentages in the AAC.</a:t>
            </a:r>
          </a:p>
          <a:p>
            <a:pPr lvl="1">
              <a:lnSpc>
                <a:spcPct val="100000"/>
              </a:lnSpc>
              <a:spcAft>
                <a:spcPts val="600"/>
              </a:spcAft>
            </a:pPr>
            <a:r>
              <a:rPr lang="en-US" b="1" i="1" dirty="0"/>
              <a:t>Example:  </a:t>
            </a:r>
            <a:r>
              <a:rPr lang="en-US" dirty="0"/>
              <a:t>Q3 / March 1st “snapshot” </a:t>
            </a:r>
          </a:p>
          <a:p>
            <a:pPr lvl="2">
              <a:lnSpc>
                <a:spcPct val="100000"/>
              </a:lnSpc>
              <a:spcAft>
                <a:spcPts val="600"/>
              </a:spcAft>
            </a:pPr>
            <a:r>
              <a:rPr lang="en-US" dirty="0"/>
              <a:t>LEA-wide total student population snapshot = 7,542</a:t>
            </a:r>
          </a:p>
          <a:p>
            <a:pPr lvl="2">
              <a:lnSpc>
                <a:spcPct val="100000"/>
              </a:lnSpc>
              <a:spcAft>
                <a:spcPts val="600"/>
              </a:spcAft>
            </a:pPr>
            <a:r>
              <a:rPr lang="en-US" dirty="0"/>
              <a:t>From that snapshot list, 268 students were transported in a specialized vehicle</a:t>
            </a:r>
          </a:p>
        </p:txBody>
      </p:sp>
    </p:spTree>
    <p:extLst>
      <p:ext uri="{BB962C8B-B14F-4D97-AF65-F5344CB8AC3E}">
        <p14:creationId xmlns:p14="http://schemas.microsoft.com/office/powerpoint/2010/main" val="1446568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4D04978D-E490-C1FD-6774-A027D9D57597}"/>
              </a:ext>
            </a:extLst>
          </p:cNvPr>
          <p:cNvSpPr>
            <a:spLocks noGrp="1"/>
          </p:cNvSpPr>
          <p:nvPr>
            <p:ph type="title"/>
          </p:nvPr>
        </p:nvSpPr>
        <p:spPr>
          <a:xfrm>
            <a:off x="921274" y="326572"/>
            <a:ext cx="8503921" cy="665514"/>
          </a:xfrm>
        </p:spPr>
        <p:txBody>
          <a:bodyPr/>
          <a:lstStyle/>
          <a:p>
            <a:r>
              <a:rPr lang="en-US" dirty="0"/>
              <a:t>Students with Medically Necessary Specialized Transportation in IEP</a:t>
            </a:r>
          </a:p>
        </p:txBody>
      </p:sp>
      <p:sp>
        <p:nvSpPr>
          <p:cNvPr id="4" name="Slide Number Placeholder 3">
            <a:extLst>
              <a:ext uri="{FF2B5EF4-FFF2-40B4-BE49-F238E27FC236}">
                <a16:creationId xmlns:a16="http://schemas.microsoft.com/office/drawing/2014/main" id="{8E718227-DBF4-C8E8-DC03-FE8AE05F1C95}"/>
              </a:ext>
            </a:extLst>
          </p:cNvPr>
          <p:cNvSpPr>
            <a:spLocks noGrp="1"/>
          </p:cNvSpPr>
          <p:nvPr>
            <p:ph type="sldNum" sz="quarter" idx="12"/>
          </p:nvPr>
        </p:nvSpPr>
        <p:spPr/>
        <p:txBody>
          <a:bodyPr/>
          <a:lstStyle/>
          <a:p>
            <a:fld id="{369026CA-FCD3-9147-8CC6-4862EFF526B8}" type="slidenum">
              <a:rPr lang="en-US" smtClean="0"/>
              <a:pPr/>
              <a:t>16</a:t>
            </a:fld>
            <a:endParaRPr lang="en-US" dirty="0"/>
          </a:p>
        </p:txBody>
      </p:sp>
      <p:sp>
        <p:nvSpPr>
          <p:cNvPr id="3" name="Content Placeholder 2">
            <a:extLst>
              <a:ext uri="{FF2B5EF4-FFF2-40B4-BE49-F238E27FC236}">
                <a16:creationId xmlns:a16="http://schemas.microsoft.com/office/drawing/2014/main" id="{0A188F22-6742-646F-5CFA-DD16D634C1DF}"/>
              </a:ext>
            </a:extLst>
          </p:cNvPr>
          <p:cNvSpPr txBox="1">
            <a:spLocks/>
          </p:cNvSpPr>
          <p:nvPr/>
        </p:nvSpPr>
        <p:spPr>
          <a:xfrm>
            <a:off x="855894" y="1733475"/>
            <a:ext cx="11137232" cy="4461070"/>
          </a:xfrm>
          <a:prstGeom prst="rect">
            <a:avLst/>
          </a:prstGeom>
        </p:spPr>
        <p:txBody>
          <a:bodyPr>
            <a:normAutofit fontScale="70000" lnSpcReduction="20000"/>
          </a:bodyPr>
          <a:lstStyle>
            <a:lvl1pPr marL="228600" indent="-228600" algn="l" defTabSz="914400" rtl="0" eaLnBrk="1" latinLnBrk="0" hangingPunct="1">
              <a:lnSpc>
                <a:spcPct val="90000"/>
              </a:lnSpc>
              <a:spcBef>
                <a:spcPts val="0"/>
              </a:spcBef>
              <a:spcAft>
                <a:spcPts val="1000"/>
              </a:spcAft>
              <a:buFont typeface="Arial" panose="020B0604020202020204" pitchFamily="34" charset="0"/>
              <a:buChar char="•"/>
              <a:defRPr sz="2600" kern="1200">
                <a:solidFill>
                  <a:schemeClr val="tx2"/>
                </a:solidFill>
                <a:latin typeface="+mn-lt"/>
                <a:ea typeface="+mn-ea"/>
                <a:cs typeface="+mn-cs"/>
              </a:defRPr>
            </a:lvl1pPr>
            <a:lvl2pPr marL="685800" indent="-228600" algn="l" defTabSz="914400" rtl="0" eaLnBrk="1" latinLnBrk="0" hangingPunct="1">
              <a:lnSpc>
                <a:spcPct val="90000"/>
              </a:lnSpc>
              <a:spcBef>
                <a:spcPts val="0"/>
              </a:spcBef>
              <a:spcAft>
                <a:spcPts val="1000"/>
              </a:spcAft>
              <a:buSzPct val="95000"/>
              <a:buFont typeface="Wingdings" pitchFamily="2" charset="2"/>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0"/>
              </a:spcBef>
              <a:spcAft>
                <a:spcPts val="1000"/>
              </a:spcAft>
              <a:buSzPct val="100000"/>
              <a:buFont typeface="System Font Regular"/>
              <a:buChar char="–"/>
              <a:defRPr sz="2200" kern="1200">
                <a:solidFill>
                  <a:schemeClr val="tx2"/>
                </a:solidFill>
                <a:latin typeface="+mn-lt"/>
                <a:ea typeface="+mn-ea"/>
                <a:cs typeface="+mn-cs"/>
              </a:defRPr>
            </a:lvl3pPr>
            <a:lvl4pPr marL="1600200" indent="-228600" algn="l" defTabSz="914400" rtl="0" eaLnBrk="1" latinLnBrk="0" hangingPunct="1">
              <a:lnSpc>
                <a:spcPct val="90000"/>
              </a:lnSpc>
              <a:spcBef>
                <a:spcPts val="0"/>
              </a:spcBef>
              <a:spcAft>
                <a:spcPts val="1000"/>
              </a:spcAft>
              <a:buFont typeface="Arial" panose="020B0604020202020204" pitchFamily="34" charset="0"/>
              <a:buChar char="•"/>
              <a:defRPr sz="2000" kern="1200">
                <a:solidFill>
                  <a:schemeClr val="tx2"/>
                </a:solidFill>
                <a:latin typeface="+mn-lt"/>
                <a:ea typeface="+mn-ea"/>
                <a:cs typeface="+mn-cs"/>
              </a:defRPr>
            </a:lvl4pPr>
            <a:lvl5pPr marL="2057400" indent="-228600" algn="l" defTabSz="914400" rtl="0" eaLnBrk="1" latinLnBrk="0" hangingPunct="1">
              <a:lnSpc>
                <a:spcPct val="90000"/>
              </a:lnSpc>
              <a:spcBef>
                <a:spcPts val="0"/>
              </a:spcBef>
              <a:spcAft>
                <a:spcPts val="600"/>
              </a:spcAft>
              <a:buSzPct val="95000"/>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600"/>
              </a:spcAft>
            </a:pPr>
            <a:r>
              <a:rPr lang="en-US" sz="3100" dirty="0"/>
              <a:t>From the Specialized Transportation Population for the quarter, identify the students:</a:t>
            </a:r>
          </a:p>
          <a:p>
            <a:pPr lvl="1">
              <a:lnSpc>
                <a:spcPct val="120000"/>
              </a:lnSpc>
              <a:spcAft>
                <a:spcPts val="600"/>
              </a:spcAft>
            </a:pPr>
            <a:r>
              <a:rPr lang="en-US" sz="2900" dirty="0"/>
              <a:t>who have medically necessary specialized transportation included in their IEP,</a:t>
            </a:r>
          </a:p>
          <a:p>
            <a:pPr lvl="1">
              <a:lnSpc>
                <a:spcPct val="120000"/>
              </a:lnSpc>
              <a:spcAft>
                <a:spcPts val="1200"/>
              </a:spcAft>
            </a:pPr>
            <a:r>
              <a:rPr lang="en-US" sz="2900" b="1" u="sng" dirty="0"/>
              <a:t>and</a:t>
            </a:r>
            <a:r>
              <a:rPr lang="en-US" sz="2900" dirty="0"/>
              <a:t> at least one other Medicaid-covered service in the IEP.</a:t>
            </a:r>
          </a:p>
          <a:p>
            <a:pPr>
              <a:lnSpc>
                <a:spcPct val="120000"/>
              </a:lnSpc>
              <a:spcAft>
                <a:spcPts val="1800"/>
              </a:spcAft>
            </a:pPr>
            <a:r>
              <a:rPr lang="en-US" sz="3100" dirty="0"/>
              <a:t>This statistic is a subset of the Specialized Transportation Population for the quarter </a:t>
            </a:r>
          </a:p>
          <a:p>
            <a:pPr lvl="1"/>
            <a:r>
              <a:rPr lang="en-US" sz="3100" b="1" i="1" dirty="0"/>
              <a:t>Example:</a:t>
            </a:r>
            <a:r>
              <a:rPr lang="en-US" sz="3100" dirty="0"/>
              <a:t>  Q3 / March 1st “snapshot”</a:t>
            </a:r>
          </a:p>
          <a:p>
            <a:pPr lvl="2">
              <a:lnSpc>
                <a:spcPct val="120000"/>
              </a:lnSpc>
              <a:spcAft>
                <a:spcPts val="600"/>
              </a:spcAft>
            </a:pPr>
            <a:r>
              <a:rPr lang="en-US" sz="3100" dirty="0"/>
              <a:t>LEA-wide total student population snapshot = 7,542</a:t>
            </a:r>
          </a:p>
          <a:p>
            <a:pPr lvl="2">
              <a:lnSpc>
                <a:spcPct val="120000"/>
              </a:lnSpc>
              <a:spcAft>
                <a:spcPts val="600"/>
              </a:spcAft>
            </a:pPr>
            <a:r>
              <a:rPr lang="en-US" sz="3100" dirty="0"/>
              <a:t>Of that 7,542, 268 students were transported in a specialized vehicle</a:t>
            </a:r>
          </a:p>
          <a:p>
            <a:pPr lvl="2">
              <a:lnSpc>
                <a:spcPct val="120000"/>
              </a:lnSpc>
              <a:spcAft>
                <a:spcPts val="600"/>
              </a:spcAft>
            </a:pPr>
            <a:r>
              <a:rPr lang="en-US" sz="3100" dirty="0"/>
              <a:t>Of the 268 students receiving specialized transportation, 149 received medically necessary specialized transportation pursuant to their IEP, along with at least one other covered service</a:t>
            </a:r>
          </a:p>
        </p:txBody>
      </p:sp>
    </p:spTree>
    <p:extLst>
      <p:ext uri="{BB962C8B-B14F-4D97-AF65-F5344CB8AC3E}">
        <p14:creationId xmlns:p14="http://schemas.microsoft.com/office/powerpoint/2010/main" val="8545994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4D04978D-E490-C1FD-6774-A027D9D57597}"/>
              </a:ext>
            </a:extLst>
          </p:cNvPr>
          <p:cNvSpPr>
            <a:spLocks noGrp="1"/>
          </p:cNvSpPr>
          <p:nvPr>
            <p:ph type="title"/>
          </p:nvPr>
        </p:nvSpPr>
        <p:spPr/>
        <p:txBody>
          <a:bodyPr/>
          <a:lstStyle/>
          <a:p>
            <a:r>
              <a:rPr lang="en-US" dirty="0"/>
              <a:t>Calculated by UMass</a:t>
            </a:r>
            <a:br>
              <a:rPr lang="en-US" dirty="0"/>
            </a:br>
            <a:endParaRPr lang="en-US" dirty="0"/>
          </a:p>
        </p:txBody>
      </p:sp>
      <p:sp>
        <p:nvSpPr>
          <p:cNvPr id="4" name="Slide Number Placeholder 3">
            <a:extLst>
              <a:ext uri="{FF2B5EF4-FFF2-40B4-BE49-F238E27FC236}">
                <a16:creationId xmlns:a16="http://schemas.microsoft.com/office/drawing/2014/main" id="{8E718227-DBF4-C8E8-DC03-FE8AE05F1C95}"/>
              </a:ext>
              <a:ext uri="{C183D7F6-B498-43B3-948B-1728B52AA6E4}">
                <adec:decorative xmlns:adec="http://schemas.microsoft.com/office/drawing/2017/decorative" val="1"/>
              </a:ext>
            </a:extLst>
          </p:cNvPr>
          <p:cNvSpPr>
            <a:spLocks noGrp="1"/>
          </p:cNvSpPr>
          <p:nvPr>
            <p:ph type="sldNum" sz="quarter" idx="12"/>
          </p:nvPr>
        </p:nvSpPr>
        <p:spPr/>
        <p:txBody>
          <a:bodyPr/>
          <a:lstStyle/>
          <a:p>
            <a:fld id="{369026CA-FCD3-9147-8CC6-4862EFF526B8}" type="slidenum">
              <a:rPr lang="en-US" smtClean="0"/>
              <a:pPr/>
              <a:t>17</a:t>
            </a:fld>
            <a:endParaRPr lang="en-US" dirty="0"/>
          </a:p>
        </p:txBody>
      </p:sp>
      <p:sp>
        <p:nvSpPr>
          <p:cNvPr id="2" name="Content Placeholder 13">
            <a:extLst>
              <a:ext uri="{FF2B5EF4-FFF2-40B4-BE49-F238E27FC236}">
                <a16:creationId xmlns:a16="http://schemas.microsoft.com/office/drawing/2014/main" id="{C3488EF3-C71A-9A6C-C80E-CB5644BE3A79}"/>
              </a:ext>
            </a:extLst>
          </p:cNvPr>
          <p:cNvSpPr txBox="1">
            <a:spLocks/>
          </p:cNvSpPr>
          <p:nvPr/>
        </p:nvSpPr>
        <p:spPr>
          <a:xfrm>
            <a:off x="914399" y="1665017"/>
            <a:ext cx="10621108" cy="1236966"/>
          </a:xfrm>
          <a:prstGeom prst="rect">
            <a:avLst/>
          </a:prstGeom>
        </p:spPr>
        <p:txBody>
          <a:bodyPr vert="horz" lIns="0" tIns="0" rIns="0" bIns="0" rtlCol="0">
            <a:noAutofit/>
          </a:bodyPr>
          <a:lstStyle>
            <a:lvl1pPr marL="228600" indent="-228600" algn="l" defTabSz="914400" rtl="0" eaLnBrk="1" latinLnBrk="0" hangingPunct="1">
              <a:lnSpc>
                <a:spcPct val="90000"/>
              </a:lnSpc>
              <a:spcBef>
                <a:spcPts val="0"/>
              </a:spcBef>
              <a:spcAft>
                <a:spcPts val="1000"/>
              </a:spcAft>
              <a:buFont typeface="Arial" panose="020B0604020202020204" pitchFamily="34" charset="0"/>
              <a:buChar char="•"/>
              <a:defRPr sz="2600" kern="1200">
                <a:solidFill>
                  <a:schemeClr val="tx2"/>
                </a:solidFill>
                <a:latin typeface="+mn-lt"/>
                <a:ea typeface="+mn-ea"/>
                <a:cs typeface="+mn-cs"/>
              </a:defRPr>
            </a:lvl1pPr>
            <a:lvl2pPr marL="685800" indent="-228600" algn="l" defTabSz="914400" rtl="0" eaLnBrk="1" latinLnBrk="0" hangingPunct="1">
              <a:lnSpc>
                <a:spcPct val="90000"/>
              </a:lnSpc>
              <a:spcBef>
                <a:spcPts val="0"/>
              </a:spcBef>
              <a:spcAft>
                <a:spcPts val="1000"/>
              </a:spcAft>
              <a:buSzPct val="95000"/>
              <a:buFont typeface="Wingdings" pitchFamily="2" charset="2"/>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0"/>
              </a:spcBef>
              <a:spcAft>
                <a:spcPts val="1000"/>
              </a:spcAft>
              <a:buSzPct val="100000"/>
              <a:buFont typeface="System Font Regular"/>
              <a:buChar char="–"/>
              <a:defRPr sz="2200" kern="1200">
                <a:solidFill>
                  <a:schemeClr val="tx2"/>
                </a:solidFill>
                <a:latin typeface="+mn-lt"/>
                <a:ea typeface="+mn-ea"/>
                <a:cs typeface="+mn-cs"/>
              </a:defRPr>
            </a:lvl3pPr>
            <a:lvl4pPr marL="1600200" indent="-228600" algn="l" defTabSz="914400" rtl="0" eaLnBrk="1" latinLnBrk="0" hangingPunct="1">
              <a:lnSpc>
                <a:spcPct val="90000"/>
              </a:lnSpc>
              <a:spcBef>
                <a:spcPts val="0"/>
              </a:spcBef>
              <a:spcAft>
                <a:spcPts val="1000"/>
              </a:spcAft>
              <a:buFont typeface="Arial" panose="020B0604020202020204" pitchFamily="34" charset="0"/>
              <a:buChar char="•"/>
              <a:defRPr sz="2000" kern="1200">
                <a:solidFill>
                  <a:schemeClr val="tx2"/>
                </a:solidFill>
                <a:latin typeface="+mn-lt"/>
                <a:ea typeface="+mn-ea"/>
                <a:cs typeface="+mn-cs"/>
              </a:defRPr>
            </a:lvl4pPr>
            <a:lvl5pPr marL="2057400" indent="-228600" algn="l" defTabSz="914400" rtl="0" eaLnBrk="1" latinLnBrk="0" hangingPunct="1">
              <a:lnSpc>
                <a:spcPct val="90000"/>
              </a:lnSpc>
              <a:spcBef>
                <a:spcPts val="0"/>
              </a:spcBef>
              <a:spcAft>
                <a:spcPts val="600"/>
              </a:spcAft>
              <a:buSzPct val="95000"/>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t>Percent of students being transported in specialized vehicle for whom the transportation is medically necessary per the IEP</a:t>
            </a:r>
          </a:p>
          <a:p>
            <a:endParaRPr lang="en-US" sz="2200" dirty="0"/>
          </a:p>
        </p:txBody>
      </p:sp>
      <p:grpSp>
        <p:nvGrpSpPr>
          <p:cNvPr id="7" name="Group 6" descr="is calculated as the number of students with medically necessary transportation in the IEP divided by the Specialized transportation population. In our example, this is one hundred forty nine divided by two hundred sixty eight, which equals fifty five percent.">
            <a:extLst>
              <a:ext uri="{FF2B5EF4-FFF2-40B4-BE49-F238E27FC236}">
                <a16:creationId xmlns:a16="http://schemas.microsoft.com/office/drawing/2014/main" id="{8F7C1968-1CE7-922A-28DF-E393210284BD}"/>
              </a:ext>
            </a:extLst>
          </p:cNvPr>
          <p:cNvGrpSpPr/>
          <p:nvPr/>
        </p:nvGrpSpPr>
        <p:grpSpPr>
          <a:xfrm>
            <a:off x="1117599" y="3106828"/>
            <a:ext cx="8563095" cy="1274037"/>
            <a:chOff x="1117599" y="3106828"/>
            <a:chExt cx="8563095" cy="1274037"/>
          </a:xfrm>
        </p:grpSpPr>
        <p:sp>
          <p:nvSpPr>
            <p:cNvPr id="3" name="TextBox 2">
              <a:extLst>
                <a:ext uri="{FF2B5EF4-FFF2-40B4-BE49-F238E27FC236}">
                  <a16:creationId xmlns:a16="http://schemas.microsoft.com/office/drawing/2014/main" id="{AF643D1F-9EFD-3880-232E-ADB278FEF743}"/>
                </a:ext>
              </a:extLst>
            </p:cNvPr>
            <p:cNvSpPr txBox="1"/>
            <p:nvPr/>
          </p:nvSpPr>
          <p:spPr>
            <a:xfrm>
              <a:off x="1117599" y="3106828"/>
              <a:ext cx="4783015" cy="677108"/>
            </a:xfrm>
            <a:prstGeom prst="rect">
              <a:avLst/>
            </a:prstGeom>
            <a:noFill/>
          </p:spPr>
          <p:txBody>
            <a:bodyPr wrap="square">
              <a:spAutoFit/>
            </a:bodyPr>
            <a:lstStyle/>
            <a:p>
              <a:r>
                <a:rPr lang="en-US" sz="1900" dirty="0"/>
                <a:t>Students with Medically Necessary Specialized Transportation in IEP</a:t>
              </a:r>
            </a:p>
          </p:txBody>
        </p:sp>
        <p:cxnSp>
          <p:nvCxnSpPr>
            <p:cNvPr id="5" name="Straight Connector 4" descr="divided by">
              <a:extLst>
                <a:ext uri="{FF2B5EF4-FFF2-40B4-BE49-F238E27FC236}">
                  <a16:creationId xmlns:a16="http://schemas.microsoft.com/office/drawing/2014/main" id="{DA704AE1-F5E5-C7B3-A6CD-6E8EC6810956}"/>
                </a:ext>
              </a:extLst>
            </p:cNvPr>
            <p:cNvCxnSpPr/>
            <p:nvPr/>
          </p:nvCxnSpPr>
          <p:spPr>
            <a:xfrm>
              <a:off x="1117599" y="3897941"/>
              <a:ext cx="3978031"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E23A3C20-9154-FBBC-6C10-D9867D257607}"/>
                </a:ext>
              </a:extLst>
            </p:cNvPr>
            <p:cNvSpPr txBox="1"/>
            <p:nvPr/>
          </p:nvSpPr>
          <p:spPr>
            <a:xfrm>
              <a:off x="1117599" y="3996144"/>
              <a:ext cx="4783015" cy="384721"/>
            </a:xfrm>
            <a:prstGeom prst="rect">
              <a:avLst/>
            </a:prstGeom>
            <a:noFill/>
          </p:spPr>
          <p:txBody>
            <a:bodyPr wrap="square">
              <a:spAutoFit/>
            </a:bodyPr>
            <a:lstStyle/>
            <a:p>
              <a:r>
                <a:rPr lang="en-US" sz="1900" dirty="0"/>
                <a:t>Specialized Transportation Population</a:t>
              </a:r>
            </a:p>
          </p:txBody>
        </p:sp>
        <p:sp>
          <p:nvSpPr>
            <p:cNvPr id="6" name="Equals 5" descr="in our example equals">
              <a:extLst>
                <a:ext uri="{FF2B5EF4-FFF2-40B4-BE49-F238E27FC236}">
                  <a16:creationId xmlns:a16="http://schemas.microsoft.com/office/drawing/2014/main" id="{35559F3D-9430-DB75-6FDB-406965F2447C}"/>
                </a:ext>
              </a:extLst>
            </p:cNvPr>
            <p:cNvSpPr/>
            <p:nvPr/>
          </p:nvSpPr>
          <p:spPr>
            <a:xfrm>
              <a:off x="5482789" y="3588256"/>
              <a:ext cx="498250" cy="587764"/>
            </a:xfrm>
            <a:prstGeom prst="mathEqual">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D61CF7F1-F1DD-D173-00D5-3704DF1C8712}"/>
                </a:ext>
              </a:extLst>
            </p:cNvPr>
            <p:cNvSpPr txBox="1"/>
            <p:nvPr/>
          </p:nvSpPr>
          <p:spPr>
            <a:xfrm>
              <a:off x="6264030" y="3429000"/>
              <a:ext cx="1176216" cy="384721"/>
            </a:xfrm>
            <a:prstGeom prst="rect">
              <a:avLst/>
            </a:prstGeom>
            <a:noFill/>
          </p:spPr>
          <p:txBody>
            <a:bodyPr wrap="square">
              <a:spAutoFit/>
            </a:bodyPr>
            <a:lstStyle/>
            <a:p>
              <a:pPr algn="ctr"/>
              <a:r>
                <a:rPr lang="en-US" sz="1900" dirty="0"/>
                <a:t>149</a:t>
              </a:r>
            </a:p>
          </p:txBody>
        </p:sp>
        <p:cxnSp>
          <p:nvCxnSpPr>
            <p:cNvPr id="10" name="Straight Connector 9" descr="divided by">
              <a:extLst>
                <a:ext uri="{FF2B5EF4-FFF2-40B4-BE49-F238E27FC236}">
                  <a16:creationId xmlns:a16="http://schemas.microsoft.com/office/drawing/2014/main" id="{85D4EC05-6B3D-2F3C-CFF6-C35041B78988}"/>
                </a:ext>
              </a:extLst>
            </p:cNvPr>
            <p:cNvCxnSpPr>
              <a:cxnSpLocks/>
            </p:cNvCxnSpPr>
            <p:nvPr/>
          </p:nvCxnSpPr>
          <p:spPr>
            <a:xfrm>
              <a:off x="6264031" y="3882138"/>
              <a:ext cx="1176215" cy="390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AB4A8EE-6131-4A69-EC36-2CC489C9FF1B}"/>
                </a:ext>
              </a:extLst>
            </p:cNvPr>
            <p:cNvSpPr txBox="1"/>
            <p:nvPr/>
          </p:nvSpPr>
          <p:spPr>
            <a:xfrm>
              <a:off x="6264030" y="3983659"/>
              <a:ext cx="1176216" cy="384721"/>
            </a:xfrm>
            <a:prstGeom prst="rect">
              <a:avLst/>
            </a:prstGeom>
            <a:noFill/>
          </p:spPr>
          <p:txBody>
            <a:bodyPr wrap="square">
              <a:spAutoFit/>
            </a:bodyPr>
            <a:lstStyle/>
            <a:p>
              <a:pPr algn="ctr"/>
              <a:r>
                <a:rPr lang="en-US" sz="1900" dirty="0"/>
                <a:t>268</a:t>
              </a:r>
            </a:p>
          </p:txBody>
        </p:sp>
        <p:sp>
          <p:nvSpPr>
            <p:cNvPr id="11" name="Equals 10" descr="which equals">
              <a:extLst>
                <a:ext uri="{FF2B5EF4-FFF2-40B4-BE49-F238E27FC236}">
                  <a16:creationId xmlns:a16="http://schemas.microsoft.com/office/drawing/2014/main" id="{98D1E3B5-4899-A736-75BE-E5467A84BC42}"/>
                </a:ext>
              </a:extLst>
            </p:cNvPr>
            <p:cNvSpPr/>
            <p:nvPr/>
          </p:nvSpPr>
          <p:spPr>
            <a:xfrm>
              <a:off x="7723237" y="3588255"/>
              <a:ext cx="498250" cy="587764"/>
            </a:xfrm>
            <a:prstGeom prst="mathEqual">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CF3930A7-C7AE-8907-2F8F-583C6F596EAD}"/>
                </a:ext>
              </a:extLst>
            </p:cNvPr>
            <p:cNvSpPr txBox="1"/>
            <p:nvPr/>
          </p:nvSpPr>
          <p:spPr>
            <a:xfrm>
              <a:off x="8504478" y="3689776"/>
              <a:ext cx="1176216" cy="384721"/>
            </a:xfrm>
            <a:prstGeom prst="rect">
              <a:avLst/>
            </a:prstGeom>
            <a:noFill/>
          </p:spPr>
          <p:txBody>
            <a:bodyPr wrap="square">
              <a:spAutoFit/>
            </a:bodyPr>
            <a:lstStyle/>
            <a:p>
              <a:pPr algn="ctr"/>
              <a:r>
                <a:rPr lang="en-US" sz="1900" dirty="0"/>
                <a:t>55.6%</a:t>
              </a:r>
            </a:p>
          </p:txBody>
        </p:sp>
      </p:grpSp>
    </p:spTree>
    <p:extLst>
      <p:ext uri="{BB962C8B-B14F-4D97-AF65-F5344CB8AC3E}">
        <p14:creationId xmlns:p14="http://schemas.microsoft.com/office/powerpoint/2010/main" val="18982540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36">
            <a:extLst>
              <a:ext uri="{FF2B5EF4-FFF2-40B4-BE49-F238E27FC236}">
                <a16:creationId xmlns:a16="http://schemas.microsoft.com/office/drawing/2014/main" id="{2F163EF8-4265-38B4-BE26-0EEDF90D9007}"/>
              </a:ext>
            </a:extLst>
          </p:cNvPr>
          <p:cNvSpPr>
            <a:spLocks noGrp="1"/>
          </p:cNvSpPr>
          <p:nvPr>
            <p:ph type="ctrTitle"/>
          </p:nvPr>
        </p:nvSpPr>
        <p:spPr>
          <a:xfrm>
            <a:off x="1524000" y="-2387600"/>
            <a:ext cx="9144000" cy="2387600"/>
          </a:xfrm>
        </p:spPr>
        <p:txBody>
          <a:bodyPr vert="horz" lIns="0" tIns="0" rIns="0" bIns="0" rtlCol="0" anchor="b" anchorCtr="0">
            <a:noAutofit/>
          </a:bodyPr>
          <a:lstStyle/>
          <a:p>
            <a:r>
              <a:rPr lang="en-US" dirty="0"/>
              <a:t>Transportation Student Statistics in three steps - overview</a:t>
            </a:r>
          </a:p>
        </p:txBody>
      </p:sp>
      <p:sp>
        <p:nvSpPr>
          <p:cNvPr id="4" name="TextBox 3">
            <a:extLst>
              <a:ext uri="{FF2B5EF4-FFF2-40B4-BE49-F238E27FC236}">
                <a16:creationId xmlns:a16="http://schemas.microsoft.com/office/drawing/2014/main" id="{307E8D63-9793-0F5D-5AEF-1475CD34E249}"/>
              </a:ext>
            </a:extLst>
          </p:cNvPr>
          <p:cNvSpPr txBox="1"/>
          <p:nvPr/>
        </p:nvSpPr>
        <p:spPr>
          <a:xfrm>
            <a:off x="452671" y="327008"/>
            <a:ext cx="5377759" cy="375552"/>
          </a:xfrm>
          <a:prstGeom prst="rect">
            <a:avLst/>
          </a:prstGeom>
          <a:noFill/>
        </p:spPr>
        <p:txBody>
          <a:bodyPr wrap="square" rtlCol="0">
            <a:spAutoFit/>
          </a:bodyPr>
          <a:lstStyle/>
          <a:p>
            <a:pPr>
              <a:lnSpc>
                <a:spcPct val="107000"/>
              </a:lnSpc>
              <a:spcAft>
                <a:spcPts val="800"/>
              </a:spcAft>
            </a:pPr>
            <a:r>
              <a:rPr lang="en-US" b="1" kern="100" dirty="0">
                <a:solidFill>
                  <a:srgbClr val="002060"/>
                </a:solidFill>
                <a:latin typeface="Calibri" panose="020F0502020204030204" pitchFamily="34" charset="0"/>
                <a:cs typeface="Times New Roman" panose="02020603050405020304" pitchFamily="18" charset="0"/>
              </a:rPr>
              <a:t>Transportation Student Statistics – 3 Steps</a:t>
            </a:r>
          </a:p>
        </p:txBody>
      </p:sp>
      <p:sp>
        <p:nvSpPr>
          <p:cNvPr id="7" name="TextBox 6">
            <a:extLst>
              <a:ext uri="{FF2B5EF4-FFF2-40B4-BE49-F238E27FC236}">
                <a16:creationId xmlns:a16="http://schemas.microsoft.com/office/drawing/2014/main" id="{37C43D8A-EB61-FDC5-94C6-0390BA9BF69E}"/>
              </a:ext>
              <a:ext uri="{C183D7F6-B498-43B3-948B-1728B52AA6E4}">
                <adec:decorative xmlns:adec="http://schemas.microsoft.com/office/drawing/2017/decorative" val="1"/>
              </a:ext>
            </a:extLst>
          </p:cNvPr>
          <p:cNvSpPr txBox="1"/>
          <p:nvPr/>
        </p:nvSpPr>
        <p:spPr>
          <a:xfrm>
            <a:off x="1421394" y="1089937"/>
            <a:ext cx="2545976" cy="543162"/>
          </a:xfrm>
          <a:prstGeom prst="rect">
            <a:avLst/>
          </a:prstGeom>
          <a:noFill/>
        </p:spPr>
        <p:txBody>
          <a:bodyPr wrap="square" rtlCol="0">
            <a:spAutoFit/>
          </a:bodyPr>
          <a:lstStyle/>
          <a:p>
            <a:pPr marL="0" marR="0" algn="r">
              <a:lnSpc>
                <a:spcPct val="107000"/>
              </a:lnSpc>
              <a:spcBef>
                <a:spcPts val="0"/>
              </a:spcBef>
              <a:spcAft>
                <a:spcPts val="800"/>
              </a:spcAft>
            </a:pPr>
            <a:r>
              <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Page in Transportation Cost Report Template:</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4" name="Group 13">
            <a:extLst>
              <a:ext uri="{FF2B5EF4-FFF2-40B4-BE49-F238E27FC236}">
                <a16:creationId xmlns:a16="http://schemas.microsoft.com/office/drawing/2014/main" id="{2532C642-2D15-6C90-5891-9D78B87FF374}"/>
              </a:ext>
              <a:ext uri="{C183D7F6-B498-43B3-948B-1728B52AA6E4}">
                <adec:decorative xmlns:adec="http://schemas.microsoft.com/office/drawing/2017/decorative" val="1"/>
              </a:ext>
            </a:extLst>
          </p:cNvPr>
          <p:cNvGrpSpPr/>
          <p:nvPr/>
        </p:nvGrpSpPr>
        <p:grpSpPr>
          <a:xfrm>
            <a:off x="5184611" y="504089"/>
            <a:ext cx="552263" cy="543162"/>
            <a:chOff x="239913" y="3793707"/>
            <a:chExt cx="552263" cy="543162"/>
          </a:xfrm>
        </p:grpSpPr>
        <p:sp>
          <p:nvSpPr>
            <p:cNvPr id="13" name="Flowchart: Connector 12">
              <a:extLst>
                <a:ext uri="{FF2B5EF4-FFF2-40B4-BE49-F238E27FC236}">
                  <a16:creationId xmlns:a16="http://schemas.microsoft.com/office/drawing/2014/main" id="{055657B1-4292-5116-500B-31B253D6F6F1}"/>
                </a:ext>
              </a:extLst>
            </p:cNvPr>
            <p:cNvSpPr/>
            <p:nvPr/>
          </p:nvSpPr>
          <p:spPr>
            <a:xfrm>
              <a:off x="239913" y="3793707"/>
              <a:ext cx="552263" cy="543162"/>
            </a:xfrm>
            <a:prstGeom prst="flowChartConnector">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3278C1FA-16D4-D53E-FDC2-468C9273C037}"/>
                </a:ext>
              </a:extLst>
            </p:cNvPr>
            <p:cNvSpPr txBox="1"/>
            <p:nvPr/>
          </p:nvSpPr>
          <p:spPr>
            <a:xfrm>
              <a:off x="312341" y="3880622"/>
              <a:ext cx="407408" cy="369332"/>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1</a:t>
              </a:r>
            </a:p>
          </p:txBody>
        </p:sp>
      </p:grpSp>
      <p:grpSp>
        <p:nvGrpSpPr>
          <p:cNvPr id="15" name="Group 14">
            <a:extLst>
              <a:ext uri="{FF2B5EF4-FFF2-40B4-BE49-F238E27FC236}">
                <a16:creationId xmlns:a16="http://schemas.microsoft.com/office/drawing/2014/main" id="{F47DB005-2C91-D991-C6F2-14D3FC80EEA4}"/>
              </a:ext>
              <a:ext uri="{C183D7F6-B498-43B3-948B-1728B52AA6E4}">
                <adec:decorative xmlns:adec="http://schemas.microsoft.com/office/drawing/2017/decorative" val="1"/>
              </a:ext>
            </a:extLst>
          </p:cNvPr>
          <p:cNvGrpSpPr/>
          <p:nvPr/>
        </p:nvGrpSpPr>
        <p:grpSpPr>
          <a:xfrm>
            <a:off x="6608698" y="480566"/>
            <a:ext cx="552263" cy="543162"/>
            <a:chOff x="239913" y="3793707"/>
            <a:chExt cx="552263" cy="543162"/>
          </a:xfrm>
        </p:grpSpPr>
        <p:sp>
          <p:nvSpPr>
            <p:cNvPr id="16" name="Flowchart: Connector 15">
              <a:extLst>
                <a:ext uri="{FF2B5EF4-FFF2-40B4-BE49-F238E27FC236}">
                  <a16:creationId xmlns:a16="http://schemas.microsoft.com/office/drawing/2014/main" id="{E70AC71E-AB92-4BEE-243A-19A6FF39FD0F}"/>
                </a:ext>
              </a:extLst>
            </p:cNvPr>
            <p:cNvSpPr/>
            <p:nvPr/>
          </p:nvSpPr>
          <p:spPr>
            <a:xfrm>
              <a:off x="239913" y="3793707"/>
              <a:ext cx="552263" cy="543162"/>
            </a:xfrm>
            <a:prstGeom prst="flowChartConnector">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1130946-6598-59E6-69CE-246AA6DE9E42}"/>
                </a:ext>
              </a:extLst>
            </p:cNvPr>
            <p:cNvSpPr txBox="1"/>
            <p:nvPr/>
          </p:nvSpPr>
          <p:spPr>
            <a:xfrm>
              <a:off x="312341" y="3880622"/>
              <a:ext cx="407408" cy="369332"/>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2</a:t>
              </a:r>
            </a:p>
          </p:txBody>
        </p:sp>
      </p:grpSp>
      <p:grpSp>
        <p:nvGrpSpPr>
          <p:cNvPr id="18" name="Group 17">
            <a:extLst>
              <a:ext uri="{FF2B5EF4-FFF2-40B4-BE49-F238E27FC236}">
                <a16:creationId xmlns:a16="http://schemas.microsoft.com/office/drawing/2014/main" id="{389388B2-37A7-F666-AD83-BA4DFF3593FF}"/>
              </a:ext>
              <a:ext uri="{C183D7F6-B498-43B3-948B-1728B52AA6E4}">
                <adec:decorative xmlns:adec="http://schemas.microsoft.com/office/drawing/2017/decorative" val="1"/>
              </a:ext>
            </a:extLst>
          </p:cNvPr>
          <p:cNvGrpSpPr/>
          <p:nvPr/>
        </p:nvGrpSpPr>
        <p:grpSpPr>
          <a:xfrm>
            <a:off x="9054973" y="208985"/>
            <a:ext cx="552263" cy="543162"/>
            <a:chOff x="239913" y="3793707"/>
            <a:chExt cx="552263" cy="543162"/>
          </a:xfrm>
        </p:grpSpPr>
        <p:sp>
          <p:nvSpPr>
            <p:cNvPr id="19" name="Flowchart: Connector 18">
              <a:extLst>
                <a:ext uri="{FF2B5EF4-FFF2-40B4-BE49-F238E27FC236}">
                  <a16:creationId xmlns:a16="http://schemas.microsoft.com/office/drawing/2014/main" id="{047A62FC-9739-4D88-D249-3D451AF9439A}"/>
                </a:ext>
              </a:extLst>
            </p:cNvPr>
            <p:cNvSpPr/>
            <p:nvPr/>
          </p:nvSpPr>
          <p:spPr>
            <a:xfrm>
              <a:off x="239913" y="3793707"/>
              <a:ext cx="552263" cy="543162"/>
            </a:xfrm>
            <a:prstGeom prst="flowChartConnector">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BCD37EF8-B697-82BD-42F2-ADB62DA057A6}"/>
                </a:ext>
              </a:extLst>
            </p:cNvPr>
            <p:cNvSpPr txBox="1"/>
            <p:nvPr/>
          </p:nvSpPr>
          <p:spPr>
            <a:xfrm>
              <a:off x="312341" y="3880622"/>
              <a:ext cx="407408" cy="369332"/>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3</a:t>
              </a:r>
            </a:p>
          </p:txBody>
        </p:sp>
      </p:grpSp>
      <p:graphicFrame>
        <p:nvGraphicFramePr>
          <p:cNvPr id="21" name="Table 20" descr="Table illustrates steps to verify students through the three steps">
            <a:extLst>
              <a:ext uri="{FF2B5EF4-FFF2-40B4-BE49-F238E27FC236}">
                <a16:creationId xmlns:a16="http://schemas.microsoft.com/office/drawing/2014/main" id="{D651E645-D32C-3281-0F27-8B7E746FEDDA}"/>
              </a:ext>
            </a:extLst>
          </p:cNvPr>
          <p:cNvGraphicFramePr>
            <a:graphicFrameLocks noGrp="1"/>
          </p:cNvGraphicFramePr>
          <p:nvPr>
            <p:extLst>
              <p:ext uri="{D42A27DB-BD31-4B8C-83A1-F6EECF244321}">
                <p14:modId xmlns:p14="http://schemas.microsoft.com/office/powerpoint/2010/main" val="2676433651"/>
              </p:ext>
            </p:extLst>
          </p:nvPr>
        </p:nvGraphicFramePr>
        <p:xfrm>
          <a:off x="876675" y="3071325"/>
          <a:ext cx="10438649" cy="2963444"/>
        </p:xfrm>
        <a:graphic>
          <a:graphicData uri="http://schemas.openxmlformats.org/drawingml/2006/table">
            <a:tbl>
              <a:tblPr firstRow="1" bandRow="1">
                <a:tableStyleId>{5C22544A-7EE6-4342-B048-85BDC9FD1C3A}</a:tableStyleId>
              </a:tblPr>
              <a:tblGrid>
                <a:gridCol w="1661280">
                  <a:extLst>
                    <a:ext uri="{9D8B030D-6E8A-4147-A177-3AD203B41FA5}">
                      <a16:colId xmlns:a16="http://schemas.microsoft.com/office/drawing/2014/main" val="1731294988"/>
                    </a:ext>
                  </a:extLst>
                </a:gridCol>
                <a:gridCol w="2514179">
                  <a:extLst>
                    <a:ext uri="{9D8B030D-6E8A-4147-A177-3AD203B41FA5}">
                      <a16:colId xmlns:a16="http://schemas.microsoft.com/office/drawing/2014/main" val="4180271545"/>
                    </a:ext>
                  </a:extLst>
                </a:gridCol>
                <a:gridCol w="2087730">
                  <a:extLst>
                    <a:ext uri="{9D8B030D-6E8A-4147-A177-3AD203B41FA5}">
                      <a16:colId xmlns:a16="http://schemas.microsoft.com/office/drawing/2014/main" val="3769486285"/>
                    </a:ext>
                  </a:extLst>
                </a:gridCol>
                <a:gridCol w="2087730">
                  <a:extLst>
                    <a:ext uri="{9D8B030D-6E8A-4147-A177-3AD203B41FA5}">
                      <a16:colId xmlns:a16="http://schemas.microsoft.com/office/drawing/2014/main" val="3559091717"/>
                    </a:ext>
                  </a:extLst>
                </a:gridCol>
                <a:gridCol w="2087730">
                  <a:extLst>
                    <a:ext uri="{9D8B030D-6E8A-4147-A177-3AD203B41FA5}">
                      <a16:colId xmlns:a16="http://schemas.microsoft.com/office/drawing/2014/main" val="3302146229"/>
                    </a:ext>
                  </a:extLst>
                </a:gridCol>
              </a:tblGrid>
              <a:tr h="397367">
                <a:tc>
                  <a:txBody>
                    <a:bodyPr/>
                    <a:lstStyle/>
                    <a:p>
                      <a:r>
                        <a:rPr lang="en-US" sz="1200" dirty="0"/>
                        <a:t>Vehicle</a:t>
                      </a:r>
                    </a:p>
                  </a:txBody>
                  <a:tcPr anchor="ctr"/>
                </a:tc>
                <a:tc>
                  <a:txBody>
                    <a:bodyPr/>
                    <a:lstStyle/>
                    <a:p>
                      <a:pPr algn="ctr"/>
                      <a:r>
                        <a:rPr lang="en-US" sz="1200" dirty="0"/>
                        <a:t>Student/Rider in Quarter</a:t>
                      </a:r>
                    </a:p>
                  </a:txBody>
                  <a:tcPr anchor="ctr"/>
                </a:tc>
                <a:tc>
                  <a:txBody>
                    <a:bodyPr/>
                    <a:lstStyle/>
                    <a:p>
                      <a:pPr algn="ctr"/>
                      <a:r>
                        <a:rPr lang="en-US" sz="1200" dirty="0"/>
                        <a:t>Spec. Transp. In IEP?</a:t>
                      </a:r>
                    </a:p>
                  </a:txBody>
                  <a:tcPr anchor="ctr"/>
                </a:tc>
                <a:tc>
                  <a:txBody>
                    <a:bodyPr/>
                    <a:lstStyle/>
                    <a:p>
                      <a:pPr algn="ctr"/>
                      <a:r>
                        <a:rPr lang="en-US" sz="1200" dirty="0"/>
                        <a:t>Health Service in IEP?</a:t>
                      </a:r>
                    </a:p>
                  </a:txBody>
                  <a:tcPr anchor="ctr"/>
                </a:tc>
                <a:tc>
                  <a:txBody>
                    <a:bodyPr/>
                    <a:lstStyle/>
                    <a:p>
                      <a:pPr algn="ctr"/>
                      <a:r>
                        <a:rPr lang="en-US" sz="1200" dirty="0"/>
                        <a:t>Medicaid/ CHIP/ FAMIS?</a:t>
                      </a:r>
                    </a:p>
                  </a:txBody>
                  <a:tcPr anchor="ctr"/>
                </a:tc>
                <a:extLst>
                  <a:ext uri="{0D108BD9-81ED-4DB2-BD59-A6C34878D82A}">
                    <a16:rowId xmlns:a16="http://schemas.microsoft.com/office/drawing/2014/main" val="3013276908"/>
                  </a:ext>
                </a:extLst>
              </a:tr>
              <a:tr h="264459">
                <a:tc>
                  <a:txBody>
                    <a:bodyPr/>
                    <a:lstStyle/>
                    <a:p>
                      <a:r>
                        <a:rPr lang="en-US" sz="1200" dirty="0"/>
                        <a:t>Bus #1</a:t>
                      </a:r>
                    </a:p>
                  </a:txBody>
                  <a:tcPr anchor="ctr"/>
                </a:tc>
                <a:tc>
                  <a:txBody>
                    <a:bodyPr/>
                    <a:lstStyle/>
                    <a:p>
                      <a:pPr algn="ctr"/>
                      <a:r>
                        <a:rPr lang="en-US" sz="1200" dirty="0"/>
                        <a:t>Student 1</a:t>
                      </a:r>
                    </a:p>
                  </a:txBody>
                  <a:tcPr anchor="ctr"/>
                </a:tc>
                <a:tc>
                  <a:txBody>
                    <a:bodyPr/>
                    <a:lstStyle/>
                    <a:p>
                      <a:pPr algn="ctr"/>
                      <a:r>
                        <a:rPr lang="en-US" sz="1200" dirty="0"/>
                        <a:t>Yes</a:t>
                      </a:r>
                    </a:p>
                  </a:txBody>
                  <a:tcPr anchor="ctr"/>
                </a:tc>
                <a:tc>
                  <a:txBody>
                    <a:bodyPr/>
                    <a:lstStyle/>
                    <a:p>
                      <a:pPr algn="ctr"/>
                      <a:r>
                        <a:rPr lang="en-US" sz="1200" dirty="0"/>
                        <a:t>Yes</a:t>
                      </a:r>
                    </a:p>
                  </a:txBody>
                  <a:tcPr anchor="ctr"/>
                </a:tc>
                <a:tc>
                  <a:txBody>
                    <a:bodyPr/>
                    <a:lstStyle/>
                    <a:p>
                      <a:pPr algn="ctr"/>
                      <a:r>
                        <a:rPr lang="en-US" sz="1200" dirty="0"/>
                        <a:t>Medicaid</a:t>
                      </a:r>
                    </a:p>
                  </a:txBody>
                  <a:tcPr anchor="ctr"/>
                </a:tc>
                <a:extLst>
                  <a:ext uri="{0D108BD9-81ED-4DB2-BD59-A6C34878D82A}">
                    <a16:rowId xmlns:a16="http://schemas.microsoft.com/office/drawing/2014/main" val="3202423577"/>
                  </a:ext>
                </a:extLst>
              </a:tr>
              <a:tr h="264459">
                <a:tc>
                  <a:txBody>
                    <a:bodyPr/>
                    <a:lstStyle/>
                    <a:p>
                      <a:endParaRPr lang="en-US" sz="1200" dirty="0"/>
                    </a:p>
                  </a:txBody>
                  <a:tcPr anchor="ctr"/>
                </a:tc>
                <a:tc>
                  <a:txBody>
                    <a:bodyPr/>
                    <a:lstStyle/>
                    <a:p>
                      <a:pPr algn="ctr"/>
                      <a:r>
                        <a:rPr lang="en-US" sz="1200" dirty="0"/>
                        <a:t>Student 2</a:t>
                      </a:r>
                    </a:p>
                  </a:txBody>
                  <a:tcPr anchor="ctr"/>
                </a:tc>
                <a:tc>
                  <a:txBody>
                    <a:bodyPr/>
                    <a:lstStyle/>
                    <a:p>
                      <a:pPr algn="ctr"/>
                      <a:r>
                        <a:rPr lang="en-US" sz="1200" dirty="0"/>
                        <a:t>Yes</a:t>
                      </a:r>
                    </a:p>
                  </a:txBody>
                  <a:tcPr anchor="ctr"/>
                </a:tc>
                <a:tc>
                  <a:txBody>
                    <a:bodyPr/>
                    <a:lstStyle/>
                    <a:p>
                      <a:pPr algn="ctr"/>
                      <a:r>
                        <a:rPr lang="en-US" sz="1200" dirty="0"/>
                        <a:t>No</a:t>
                      </a:r>
                    </a:p>
                  </a:txBody>
                  <a:tcPr anchor="ctr"/>
                </a:tc>
                <a:tc>
                  <a:txBody>
                    <a:bodyPr/>
                    <a:lstStyle/>
                    <a:p>
                      <a:pPr algn="ctr"/>
                      <a:r>
                        <a:rPr lang="en-US" sz="1200" dirty="0"/>
                        <a:t>--</a:t>
                      </a:r>
                    </a:p>
                  </a:txBody>
                  <a:tcPr anchor="ctr"/>
                </a:tc>
                <a:extLst>
                  <a:ext uri="{0D108BD9-81ED-4DB2-BD59-A6C34878D82A}">
                    <a16:rowId xmlns:a16="http://schemas.microsoft.com/office/drawing/2014/main" val="1082071620"/>
                  </a:ext>
                </a:extLst>
              </a:tr>
              <a:tr h="264459">
                <a:tc>
                  <a:txBody>
                    <a:bodyPr/>
                    <a:lstStyle/>
                    <a:p>
                      <a:endParaRPr lang="en-US" sz="1200" dirty="0"/>
                    </a:p>
                  </a:txBody>
                  <a:tcPr anchor="ctr"/>
                </a:tc>
                <a:tc>
                  <a:txBody>
                    <a:bodyPr/>
                    <a:lstStyle/>
                    <a:p>
                      <a:pPr algn="ctr"/>
                      <a:r>
                        <a:rPr lang="en-US" sz="1200" dirty="0"/>
                        <a:t>Student 3</a:t>
                      </a:r>
                    </a:p>
                  </a:txBody>
                  <a:tcPr anchor="ctr"/>
                </a:tc>
                <a:tc>
                  <a:txBody>
                    <a:bodyPr/>
                    <a:lstStyle/>
                    <a:p>
                      <a:pPr algn="ctr"/>
                      <a:r>
                        <a:rPr lang="en-US" sz="1200" dirty="0"/>
                        <a:t>No</a:t>
                      </a:r>
                    </a:p>
                  </a:txBody>
                  <a:tcPr anchor="ctr"/>
                </a:tc>
                <a:tc>
                  <a:txBody>
                    <a:bodyPr/>
                    <a:lstStyle/>
                    <a:p>
                      <a:pPr algn="ctr"/>
                      <a:r>
                        <a:rPr lang="en-US" sz="1200" dirty="0"/>
                        <a:t>No</a:t>
                      </a:r>
                    </a:p>
                  </a:txBody>
                  <a:tcPr anchor="ctr"/>
                </a:tc>
                <a:tc>
                  <a:txBody>
                    <a:bodyPr/>
                    <a:lstStyle/>
                    <a:p>
                      <a:pPr algn="ctr"/>
                      <a:r>
                        <a:rPr lang="en-US" sz="1200" dirty="0"/>
                        <a:t>--</a:t>
                      </a:r>
                    </a:p>
                  </a:txBody>
                  <a:tcPr anchor="ctr"/>
                </a:tc>
                <a:extLst>
                  <a:ext uri="{0D108BD9-81ED-4DB2-BD59-A6C34878D82A}">
                    <a16:rowId xmlns:a16="http://schemas.microsoft.com/office/drawing/2014/main" val="3820377354"/>
                  </a:ext>
                </a:extLst>
              </a:tr>
              <a:tr h="264459">
                <a:tc>
                  <a:txBody>
                    <a:bodyPr/>
                    <a:lstStyle/>
                    <a:p>
                      <a:r>
                        <a:rPr lang="en-US" sz="1200" dirty="0"/>
                        <a:t>Bus #2</a:t>
                      </a:r>
                    </a:p>
                  </a:txBody>
                  <a:tcPr anchor="ctr"/>
                </a:tc>
                <a:tc>
                  <a:txBody>
                    <a:bodyPr/>
                    <a:lstStyle/>
                    <a:p>
                      <a:pPr algn="ctr"/>
                      <a:r>
                        <a:rPr lang="en-US" sz="1200" dirty="0"/>
                        <a:t>Student 4</a:t>
                      </a:r>
                    </a:p>
                  </a:txBody>
                  <a:tcPr anchor="ctr"/>
                </a:tc>
                <a:tc>
                  <a:txBody>
                    <a:bodyPr/>
                    <a:lstStyle/>
                    <a:p>
                      <a:pPr algn="ctr"/>
                      <a:r>
                        <a:rPr lang="en-US" sz="1200" dirty="0"/>
                        <a:t>Yes</a:t>
                      </a:r>
                    </a:p>
                  </a:txBody>
                  <a:tcPr anchor="ctr"/>
                </a:tc>
                <a:tc>
                  <a:txBody>
                    <a:bodyPr/>
                    <a:lstStyle/>
                    <a:p>
                      <a:pPr algn="ctr"/>
                      <a:r>
                        <a:rPr lang="en-US" sz="1200" dirty="0"/>
                        <a:t>Yes</a:t>
                      </a:r>
                    </a:p>
                  </a:txBody>
                  <a:tcPr anchor="ctr"/>
                </a:tc>
                <a:tc>
                  <a:txBody>
                    <a:bodyPr/>
                    <a:lstStyle/>
                    <a:p>
                      <a:pPr algn="ctr"/>
                      <a:r>
                        <a:rPr lang="en-US" sz="1200" dirty="0"/>
                        <a:t>CHIP</a:t>
                      </a:r>
                    </a:p>
                  </a:txBody>
                  <a:tcPr anchor="ctr"/>
                </a:tc>
                <a:extLst>
                  <a:ext uri="{0D108BD9-81ED-4DB2-BD59-A6C34878D82A}">
                    <a16:rowId xmlns:a16="http://schemas.microsoft.com/office/drawing/2014/main" val="2642946685"/>
                  </a:ext>
                </a:extLst>
              </a:tr>
              <a:tr h="264459">
                <a:tc>
                  <a:txBody>
                    <a:bodyPr/>
                    <a:lstStyle/>
                    <a:p>
                      <a:endParaRPr lang="en-US" sz="1200"/>
                    </a:p>
                  </a:txBody>
                  <a:tcPr anchor="ctr"/>
                </a:tc>
                <a:tc>
                  <a:txBody>
                    <a:bodyPr/>
                    <a:lstStyle/>
                    <a:p>
                      <a:pPr algn="ctr"/>
                      <a:r>
                        <a:rPr lang="en-US" sz="1200" dirty="0"/>
                        <a:t>Student 5</a:t>
                      </a:r>
                    </a:p>
                  </a:txBody>
                  <a:tcPr anchor="ctr"/>
                </a:tc>
                <a:tc>
                  <a:txBody>
                    <a:bodyPr/>
                    <a:lstStyle/>
                    <a:p>
                      <a:pPr algn="ctr"/>
                      <a:r>
                        <a:rPr lang="en-US" sz="1200" dirty="0"/>
                        <a:t>Yes</a:t>
                      </a:r>
                    </a:p>
                  </a:txBody>
                  <a:tcPr anchor="ctr"/>
                </a:tc>
                <a:tc>
                  <a:txBody>
                    <a:bodyPr/>
                    <a:lstStyle/>
                    <a:p>
                      <a:pPr algn="ctr"/>
                      <a:r>
                        <a:rPr lang="en-US" sz="1200" dirty="0"/>
                        <a:t>Yes</a:t>
                      </a:r>
                    </a:p>
                  </a:txBody>
                  <a:tcPr anchor="ctr"/>
                </a:tc>
                <a:tc>
                  <a:txBody>
                    <a:bodyPr/>
                    <a:lstStyle/>
                    <a:p>
                      <a:pPr algn="ctr"/>
                      <a:r>
                        <a:rPr lang="en-US" sz="1200" dirty="0"/>
                        <a:t>FAMIS</a:t>
                      </a:r>
                    </a:p>
                  </a:txBody>
                  <a:tcPr anchor="ctr"/>
                </a:tc>
                <a:extLst>
                  <a:ext uri="{0D108BD9-81ED-4DB2-BD59-A6C34878D82A}">
                    <a16:rowId xmlns:a16="http://schemas.microsoft.com/office/drawing/2014/main" val="466438026"/>
                  </a:ext>
                </a:extLst>
              </a:tr>
              <a:tr h="264459">
                <a:tc>
                  <a:txBody>
                    <a:bodyPr/>
                    <a:lstStyle/>
                    <a:p>
                      <a:endParaRPr lang="en-US" sz="1200"/>
                    </a:p>
                  </a:txBody>
                  <a:tcPr anchor="ctr"/>
                </a:tc>
                <a:tc>
                  <a:txBody>
                    <a:bodyPr/>
                    <a:lstStyle/>
                    <a:p>
                      <a:pPr algn="ctr"/>
                      <a:r>
                        <a:rPr lang="en-US" sz="1200" dirty="0"/>
                        <a:t>Student 6</a:t>
                      </a:r>
                    </a:p>
                  </a:txBody>
                  <a:tcPr anchor="ctr"/>
                </a:tc>
                <a:tc>
                  <a:txBody>
                    <a:bodyPr/>
                    <a:lstStyle/>
                    <a:p>
                      <a:pPr algn="ctr"/>
                      <a:r>
                        <a:rPr lang="en-US" sz="1200" dirty="0"/>
                        <a:t>No</a:t>
                      </a:r>
                    </a:p>
                  </a:txBody>
                  <a:tcPr anchor="ctr"/>
                </a:tc>
                <a:tc>
                  <a:txBody>
                    <a:bodyPr/>
                    <a:lstStyle/>
                    <a:p>
                      <a:pPr algn="ctr"/>
                      <a:r>
                        <a:rPr lang="en-US" sz="1200" dirty="0"/>
                        <a:t>Yes</a:t>
                      </a:r>
                    </a:p>
                  </a:txBody>
                  <a:tcPr anchor="ctr"/>
                </a:tc>
                <a:tc>
                  <a:txBody>
                    <a:bodyPr/>
                    <a:lstStyle/>
                    <a:p>
                      <a:pPr algn="ctr"/>
                      <a:r>
                        <a:rPr lang="en-US" sz="1200" dirty="0"/>
                        <a:t>--</a:t>
                      </a:r>
                    </a:p>
                  </a:txBody>
                  <a:tcPr anchor="ctr"/>
                </a:tc>
                <a:extLst>
                  <a:ext uri="{0D108BD9-81ED-4DB2-BD59-A6C34878D82A}">
                    <a16:rowId xmlns:a16="http://schemas.microsoft.com/office/drawing/2014/main" val="1051716070"/>
                  </a:ext>
                </a:extLst>
              </a:tr>
              <a:tr h="289927">
                <a:tc>
                  <a:txBody>
                    <a:bodyPr/>
                    <a:lstStyle/>
                    <a:p>
                      <a:endParaRPr lang="en-US" sz="1200" dirty="0"/>
                    </a:p>
                  </a:txBody>
                  <a:tcPr anchor="ctr"/>
                </a:tc>
                <a:tc>
                  <a:txBody>
                    <a:bodyPr/>
                    <a:lstStyle/>
                    <a:p>
                      <a:pPr algn="ctr"/>
                      <a:r>
                        <a:rPr lang="en-US" sz="1200" dirty="0"/>
                        <a:t>Student 7</a:t>
                      </a:r>
                    </a:p>
                  </a:txBody>
                  <a:tcPr anchor="ctr"/>
                </a:tc>
                <a:tc>
                  <a:txBody>
                    <a:bodyPr/>
                    <a:lstStyle/>
                    <a:p>
                      <a:pPr algn="ctr"/>
                      <a:r>
                        <a:rPr lang="en-US" sz="1200" dirty="0"/>
                        <a:t>Yes</a:t>
                      </a:r>
                    </a:p>
                  </a:txBody>
                  <a:tcPr anchor="ctr"/>
                </a:tc>
                <a:tc>
                  <a:txBody>
                    <a:bodyPr/>
                    <a:lstStyle/>
                    <a:p>
                      <a:pPr algn="ctr"/>
                      <a:r>
                        <a:rPr lang="en-US" sz="1200" dirty="0"/>
                        <a:t>Yes</a:t>
                      </a:r>
                    </a:p>
                  </a:txBody>
                  <a:tcPr anchor="ctr"/>
                </a:tc>
                <a:tc>
                  <a:txBody>
                    <a:bodyPr/>
                    <a:lstStyle/>
                    <a:p>
                      <a:pPr algn="ctr"/>
                      <a:r>
                        <a:rPr lang="en-US" sz="1200" dirty="0"/>
                        <a:t>No match</a:t>
                      </a:r>
                    </a:p>
                  </a:txBody>
                  <a:tcPr anchor="ctr"/>
                </a:tc>
                <a:extLst>
                  <a:ext uri="{0D108BD9-81ED-4DB2-BD59-A6C34878D82A}">
                    <a16:rowId xmlns:a16="http://schemas.microsoft.com/office/drawing/2014/main" val="1533315538"/>
                  </a:ext>
                </a:extLst>
              </a:tr>
              <a:tr h="260597">
                <a:tc>
                  <a:txBody>
                    <a:bodyPr/>
                    <a:lstStyle/>
                    <a:p>
                      <a:endParaRPr lang="en-US" sz="1200" dirty="0"/>
                    </a:p>
                  </a:txBody>
                  <a:tcPr anchor="ctr"/>
                </a:tc>
                <a:tc>
                  <a:txBody>
                    <a:bodyPr/>
                    <a:lstStyle/>
                    <a:p>
                      <a:pPr algn="ctr"/>
                      <a:r>
                        <a:rPr lang="en-US" sz="1200" dirty="0"/>
                        <a:t>Student 8</a:t>
                      </a:r>
                    </a:p>
                  </a:txBody>
                  <a:tcPr anchor="ctr"/>
                </a:tc>
                <a:tc>
                  <a:txBody>
                    <a:bodyPr/>
                    <a:lstStyle/>
                    <a:p>
                      <a:pPr algn="ctr"/>
                      <a:r>
                        <a:rPr lang="en-US" sz="1200" dirty="0"/>
                        <a:t>Yes</a:t>
                      </a:r>
                    </a:p>
                  </a:txBody>
                  <a:tcPr anchor="ctr"/>
                </a:tc>
                <a:tc>
                  <a:txBody>
                    <a:bodyPr/>
                    <a:lstStyle/>
                    <a:p>
                      <a:pPr algn="ctr"/>
                      <a:r>
                        <a:rPr lang="en-US" sz="1200" dirty="0"/>
                        <a:t>Yes</a:t>
                      </a:r>
                    </a:p>
                  </a:txBody>
                  <a:tcPr anchor="ctr"/>
                </a:tc>
                <a:tc>
                  <a:txBody>
                    <a:bodyPr/>
                    <a:lstStyle/>
                    <a:p>
                      <a:pPr algn="ctr"/>
                      <a:r>
                        <a:rPr lang="en-US" sz="1200" dirty="0"/>
                        <a:t>Medicaid</a:t>
                      </a:r>
                    </a:p>
                  </a:txBody>
                  <a:tcPr anchor="ctr"/>
                </a:tc>
                <a:extLst>
                  <a:ext uri="{0D108BD9-81ED-4DB2-BD59-A6C34878D82A}">
                    <a16:rowId xmlns:a16="http://schemas.microsoft.com/office/drawing/2014/main" val="3664405130"/>
                  </a:ext>
                </a:extLst>
              </a:tr>
              <a:tr h="355910">
                <a:tc>
                  <a:txBody>
                    <a:bodyPr/>
                    <a:lstStyle/>
                    <a:p>
                      <a:endParaRPr lang="en-US" sz="1200" dirty="0"/>
                    </a:p>
                  </a:txBody>
                  <a:tcPr anchor="ctr"/>
                </a:tc>
                <a:tc>
                  <a:txBody>
                    <a:bodyPr/>
                    <a:lstStyle/>
                    <a:p>
                      <a:pPr algn="ctr"/>
                      <a:r>
                        <a:rPr lang="en-US" sz="1200" dirty="0"/>
                        <a:t>Student 9</a:t>
                      </a:r>
                    </a:p>
                  </a:txBody>
                  <a:tcPr anchor="ctr"/>
                </a:tc>
                <a:tc>
                  <a:txBody>
                    <a:bodyPr/>
                    <a:lstStyle/>
                    <a:p>
                      <a:pPr algn="ctr"/>
                      <a:r>
                        <a:rPr lang="en-US" sz="1200" dirty="0"/>
                        <a:t>Yes</a:t>
                      </a:r>
                    </a:p>
                  </a:txBody>
                  <a:tcPr anchor="ctr"/>
                </a:tc>
                <a:tc>
                  <a:txBody>
                    <a:bodyPr/>
                    <a:lstStyle/>
                    <a:p>
                      <a:pPr algn="ctr"/>
                      <a:r>
                        <a:rPr lang="en-US" sz="1200" dirty="0"/>
                        <a:t>Yes</a:t>
                      </a:r>
                    </a:p>
                  </a:txBody>
                  <a:tcPr anchor="ctr"/>
                </a:tc>
                <a:tc>
                  <a:txBody>
                    <a:bodyPr/>
                    <a:lstStyle/>
                    <a:p>
                      <a:pPr algn="ctr"/>
                      <a:r>
                        <a:rPr lang="en-US" sz="1200" dirty="0"/>
                        <a:t>No match</a:t>
                      </a:r>
                    </a:p>
                  </a:txBody>
                  <a:tcPr anchor="ctr"/>
                </a:tc>
                <a:extLst>
                  <a:ext uri="{0D108BD9-81ED-4DB2-BD59-A6C34878D82A}">
                    <a16:rowId xmlns:a16="http://schemas.microsoft.com/office/drawing/2014/main" val="2127108117"/>
                  </a:ext>
                </a:extLst>
              </a:tr>
            </a:tbl>
          </a:graphicData>
        </a:graphic>
      </p:graphicFrame>
      <p:grpSp>
        <p:nvGrpSpPr>
          <p:cNvPr id="22" name="Group 21">
            <a:extLst>
              <a:ext uri="{FF2B5EF4-FFF2-40B4-BE49-F238E27FC236}">
                <a16:creationId xmlns:a16="http://schemas.microsoft.com/office/drawing/2014/main" id="{9B22D5D9-9CF3-7F07-8FC1-502FE78DB797}"/>
              </a:ext>
              <a:ext uri="{C183D7F6-B498-43B3-948B-1728B52AA6E4}">
                <adec:decorative xmlns:adec="http://schemas.microsoft.com/office/drawing/2017/decorative" val="1"/>
              </a:ext>
            </a:extLst>
          </p:cNvPr>
          <p:cNvGrpSpPr/>
          <p:nvPr/>
        </p:nvGrpSpPr>
        <p:grpSpPr>
          <a:xfrm>
            <a:off x="3440848" y="2413990"/>
            <a:ext cx="552263" cy="543162"/>
            <a:chOff x="239913" y="3793707"/>
            <a:chExt cx="552263" cy="543162"/>
          </a:xfrm>
        </p:grpSpPr>
        <p:sp>
          <p:nvSpPr>
            <p:cNvPr id="23" name="Flowchart: Connector 22">
              <a:extLst>
                <a:ext uri="{FF2B5EF4-FFF2-40B4-BE49-F238E27FC236}">
                  <a16:creationId xmlns:a16="http://schemas.microsoft.com/office/drawing/2014/main" id="{696986CE-CDD9-7879-19E4-A7DD188DEB30}"/>
                </a:ext>
              </a:extLst>
            </p:cNvPr>
            <p:cNvSpPr/>
            <p:nvPr/>
          </p:nvSpPr>
          <p:spPr>
            <a:xfrm>
              <a:off x="239913" y="3793707"/>
              <a:ext cx="552263" cy="543162"/>
            </a:xfrm>
            <a:prstGeom prst="flowChartConnector">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436F691E-6698-824B-E98D-0E6F55960864}"/>
                </a:ext>
              </a:extLst>
            </p:cNvPr>
            <p:cNvSpPr txBox="1"/>
            <p:nvPr/>
          </p:nvSpPr>
          <p:spPr>
            <a:xfrm>
              <a:off x="312341" y="3880622"/>
              <a:ext cx="407408" cy="369332"/>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1</a:t>
              </a:r>
            </a:p>
          </p:txBody>
        </p:sp>
      </p:grpSp>
      <p:grpSp>
        <p:nvGrpSpPr>
          <p:cNvPr id="28" name="Group 27">
            <a:extLst>
              <a:ext uri="{FF2B5EF4-FFF2-40B4-BE49-F238E27FC236}">
                <a16:creationId xmlns:a16="http://schemas.microsoft.com/office/drawing/2014/main" id="{EB5F6649-4389-7322-7C60-960CD30ABF0E}"/>
              </a:ext>
              <a:ext uri="{C183D7F6-B498-43B3-948B-1728B52AA6E4}">
                <adec:decorative xmlns:adec="http://schemas.microsoft.com/office/drawing/2017/decorative" val="1"/>
              </a:ext>
            </a:extLst>
          </p:cNvPr>
          <p:cNvGrpSpPr/>
          <p:nvPr/>
        </p:nvGrpSpPr>
        <p:grpSpPr>
          <a:xfrm>
            <a:off x="10064435" y="2424686"/>
            <a:ext cx="552263" cy="543162"/>
            <a:chOff x="239913" y="3793707"/>
            <a:chExt cx="552263" cy="543162"/>
          </a:xfrm>
        </p:grpSpPr>
        <p:sp>
          <p:nvSpPr>
            <p:cNvPr id="29" name="Flowchart: Connector 28">
              <a:extLst>
                <a:ext uri="{FF2B5EF4-FFF2-40B4-BE49-F238E27FC236}">
                  <a16:creationId xmlns:a16="http://schemas.microsoft.com/office/drawing/2014/main" id="{B901C91F-C7FD-8946-07F9-93B9D8ED4598}"/>
                </a:ext>
              </a:extLst>
            </p:cNvPr>
            <p:cNvSpPr/>
            <p:nvPr/>
          </p:nvSpPr>
          <p:spPr>
            <a:xfrm>
              <a:off x="239913" y="3793707"/>
              <a:ext cx="552263" cy="543162"/>
            </a:xfrm>
            <a:prstGeom prst="flowChartConnector">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915FE037-DB06-398F-F958-372E24AEF839}"/>
                </a:ext>
              </a:extLst>
            </p:cNvPr>
            <p:cNvSpPr txBox="1"/>
            <p:nvPr/>
          </p:nvSpPr>
          <p:spPr>
            <a:xfrm>
              <a:off x="312341" y="3880622"/>
              <a:ext cx="407408" cy="369332"/>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3</a:t>
              </a:r>
            </a:p>
          </p:txBody>
        </p:sp>
      </p:grpSp>
      <p:sp>
        <p:nvSpPr>
          <p:cNvPr id="31" name="Left Brace 30">
            <a:extLst>
              <a:ext uri="{FF2B5EF4-FFF2-40B4-BE49-F238E27FC236}">
                <a16:creationId xmlns:a16="http://schemas.microsoft.com/office/drawing/2014/main" id="{399C54FE-898A-869C-5801-88EEF3849D93}"/>
              </a:ext>
              <a:ext uri="{C183D7F6-B498-43B3-948B-1728B52AA6E4}">
                <adec:decorative xmlns:adec="http://schemas.microsoft.com/office/drawing/2017/decorative" val="1"/>
              </a:ext>
            </a:extLst>
          </p:cNvPr>
          <p:cNvSpPr/>
          <p:nvPr/>
        </p:nvSpPr>
        <p:spPr>
          <a:xfrm rot="5400000">
            <a:off x="9215691" y="-74820"/>
            <a:ext cx="230828" cy="2018922"/>
          </a:xfrm>
          <a:prstGeom prst="leftBrace">
            <a:avLst>
              <a:gd name="adj1" fmla="val 8333"/>
              <a:gd name="adj2" fmla="val 5060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25" name="Group 24">
            <a:extLst>
              <a:ext uri="{FF2B5EF4-FFF2-40B4-BE49-F238E27FC236}">
                <a16:creationId xmlns:a16="http://schemas.microsoft.com/office/drawing/2014/main" id="{2FE65403-1976-89B9-18BA-65EBF31048C3}"/>
              </a:ext>
              <a:ext uri="{C183D7F6-B498-43B3-948B-1728B52AA6E4}">
                <adec:decorative xmlns:adec="http://schemas.microsoft.com/office/drawing/2017/decorative" val="1"/>
              </a:ext>
            </a:extLst>
          </p:cNvPr>
          <p:cNvGrpSpPr/>
          <p:nvPr/>
        </p:nvGrpSpPr>
        <p:grpSpPr>
          <a:xfrm>
            <a:off x="6820483" y="2234267"/>
            <a:ext cx="552263" cy="543162"/>
            <a:chOff x="239913" y="3793707"/>
            <a:chExt cx="552263" cy="543162"/>
          </a:xfrm>
        </p:grpSpPr>
        <p:sp>
          <p:nvSpPr>
            <p:cNvPr id="26" name="Flowchart: Connector 25">
              <a:extLst>
                <a:ext uri="{FF2B5EF4-FFF2-40B4-BE49-F238E27FC236}">
                  <a16:creationId xmlns:a16="http://schemas.microsoft.com/office/drawing/2014/main" id="{0B2DC32A-85C8-86AB-822A-CF6B1C35DCC1}"/>
                </a:ext>
              </a:extLst>
            </p:cNvPr>
            <p:cNvSpPr/>
            <p:nvPr/>
          </p:nvSpPr>
          <p:spPr>
            <a:xfrm>
              <a:off x="239913" y="3793707"/>
              <a:ext cx="552263" cy="543162"/>
            </a:xfrm>
            <a:prstGeom prst="flowChartConnector">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0EC1D055-AA42-0759-2096-16DA676EEECF}"/>
                </a:ext>
              </a:extLst>
            </p:cNvPr>
            <p:cNvSpPr txBox="1"/>
            <p:nvPr/>
          </p:nvSpPr>
          <p:spPr>
            <a:xfrm>
              <a:off x="312341" y="3880622"/>
              <a:ext cx="407408" cy="369332"/>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2</a:t>
              </a:r>
            </a:p>
          </p:txBody>
        </p:sp>
      </p:grpSp>
      <p:sp>
        <p:nvSpPr>
          <p:cNvPr id="32" name="TextBox 31">
            <a:extLst>
              <a:ext uri="{FF2B5EF4-FFF2-40B4-BE49-F238E27FC236}">
                <a16:creationId xmlns:a16="http://schemas.microsoft.com/office/drawing/2014/main" id="{FF3AE155-0784-DE21-86EB-CD48FD295DF2}"/>
              </a:ext>
              <a:ext uri="{C183D7F6-B498-43B3-948B-1728B52AA6E4}">
                <adec:decorative xmlns:adec="http://schemas.microsoft.com/office/drawing/2017/decorative" val="1"/>
              </a:ext>
            </a:extLst>
          </p:cNvPr>
          <p:cNvSpPr txBox="1"/>
          <p:nvPr/>
        </p:nvSpPr>
        <p:spPr>
          <a:xfrm>
            <a:off x="3755190" y="2516772"/>
            <a:ext cx="674477" cy="375552"/>
          </a:xfrm>
          <a:prstGeom prst="rect">
            <a:avLst/>
          </a:prstGeom>
          <a:noFill/>
        </p:spPr>
        <p:txBody>
          <a:bodyPr wrap="square" rtlCol="0">
            <a:spAutoFit/>
          </a:bodyPr>
          <a:lstStyle/>
          <a:p>
            <a:pPr marL="0" marR="0" algn="r">
              <a:lnSpc>
                <a:spcPct val="107000"/>
              </a:lnSpc>
              <a:spcBef>
                <a:spcPts val="0"/>
              </a:spcBef>
              <a:spcAft>
                <a:spcPts val="800"/>
              </a:spcAft>
            </a:pPr>
            <a:r>
              <a:rPr lang="en-US"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9</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3" name="TextBox 32">
            <a:extLst>
              <a:ext uri="{FF2B5EF4-FFF2-40B4-BE49-F238E27FC236}">
                <a16:creationId xmlns:a16="http://schemas.microsoft.com/office/drawing/2014/main" id="{97F889EC-5BD9-C65F-ADC4-7C09713D63E1}"/>
              </a:ext>
              <a:ext uri="{C183D7F6-B498-43B3-948B-1728B52AA6E4}">
                <adec:decorative xmlns:adec="http://schemas.microsoft.com/office/drawing/2017/decorative" val="1"/>
              </a:ext>
            </a:extLst>
          </p:cNvPr>
          <p:cNvSpPr txBox="1"/>
          <p:nvPr/>
        </p:nvSpPr>
        <p:spPr>
          <a:xfrm>
            <a:off x="7124798" y="2319653"/>
            <a:ext cx="674477" cy="375552"/>
          </a:xfrm>
          <a:prstGeom prst="rect">
            <a:avLst/>
          </a:prstGeom>
          <a:noFill/>
        </p:spPr>
        <p:txBody>
          <a:bodyPr wrap="square" rtlCol="0">
            <a:spAutoFit/>
          </a:bodyPr>
          <a:lstStyle/>
          <a:p>
            <a:pPr marL="0" marR="0" algn="r">
              <a:lnSpc>
                <a:spcPct val="107000"/>
              </a:lnSpc>
              <a:spcBef>
                <a:spcPts val="0"/>
              </a:spcBef>
              <a:spcAft>
                <a:spcPts val="800"/>
              </a:spcAft>
            </a:pPr>
            <a:r>
              <a:rPr lang="en-US"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6</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6" name="TextBox 35">
            <a:extLst>
              <a:ext uri="{FF2B5EF4-FFF2-40B4-BE49-F238E27FC236}">
                <a16:creationId xmlns:a16="http://schemas.microsoft.com/office/drawing/2014/main" id="{C1A766CD-2B86-B985-38FF-BF9223A527D2}"/>
              </a:ext>
              <a:ext uri="{C183D7F6-B498-43B3-948B-1728B52AA6E4}">
                <adec:decorative xmlns:adec="http://schemas.microsoft.com/office/drawing/2017/decorative" val="1"/>
              </a:ext>
            </a:extLst>
          </p:cNvPr>
          <p:cNvSpPr txBox="1"/>
          <p:nvPr/>
        </p:nvSpPr>
        <p:spPr>
          <a:xfrm>
            <a:off x="10415097" y="2500905"/>
            <a:ext cx="674477" cy="375552"/>
          </a:xfrm>
          <a:prstGeom prst="rect">
            <a:avLst/>
          </a:prstGeom>
          <a:noFill/>
        </p:spPr>
        <p:txBody>
          <a:bodyPr wrap="square" rtlCol="0">
            <a:spAutoFit/>
          </a:bodyPr>
          <a:lstStyle/>
          <a:p>
            <a:pPr marL="0" marR="0" algn="r">
              <a:lnSpc>
                <a:spcPct val="107000"/>
              </a:lnSpc>
              <a:spcBef>
                <a:spcPts val="0"/>
              </a:spcBef>
              <a:spcAft>
                <a:spcPts val="800"/>
              </a:spcAft>
            </a:pPr>
            <a:r>
              <a:rPr lang="en-US"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4</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8" name="Picture 37">
            <a:extLst>
              <a:ext uri="{FF2B5EF4-FFF2-40B4-BE49-F238E27FC236}">
                <a16:creationId xmlns:a16="http://schemas.microsoft.com/office/drawing/2014/main" id="{4699398A-FB3F-AD8A-FF08-2529D16FA334}"/>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06526" y="3398285"/>
            <a:ext cx="350549" cy="328566"/>
          </a:xfrm>
          <a:prstGeom prst="rect">
            <a:avLst/>
          </a:prstGeom>
        </p:spPr>
      </p:pic>
      <p:pic>
        <p:nvPicPr>
          <p:cNvPr id="40" name="Picture 39">
            <a:extLst>
              <a:ext uri="{FF2B5EF4-FFF2-40B4-BE49-F238E27FC236}">
                <a16:creationId xmlns:a16="http://schemas.microsoft.com/office/drawing/2014/main" id="{B55F4455-6FDC-3731-E7FC-45F6B4399D88}"/>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684" y="4487224"/>
            <a:ext cx="350549" cy="328566"/>
          </a:xfrm>
          <a:prstGeom prst="rect">
            <a:avLst/>
          </a:prstGeom>
        </p:spPr>
      </p:pic>
      <p:pic>
        <p:nvPicPr>
          <p:cNvPr id="41" name="Picture 40">
            <a:extLst>
              <a:ext uri="{FF2B5EF4-FFF2-40B4-BE49-F238E27FC236}">
                <a16:creationId xmlns:a16="http://schemas.microsoft.com/office/drawing/2014/main" id="{D548F640-1A12-714C-42CC-C036AB9BFE6B}"/>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6985" y="4225481"/>
            <a:ext cx="350549" cy="328566"/>
          </a:xfrm>
          <a:prstGeom prst="rect">
            <a:avLst/>
          </a:prstGeom>
        </p:spPr>
      </p:pic>
      <p:pic>
        <p:nvPicPr>
          <p:cNvPr id="42" name="Picture 41">
            <a:extLst>
              <a:ext uri="{FF2B5EF4-FFF2-40B4-BE49-F238E27FC236}">
                <a16:creationId xmlns:a16="http://schemas.microsoft.com/office/drawing/2014/main" id="{1869FF8A-9C19-BE93-4F4E-050AA1D8956D}"/>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683" y="5059279"/>
            <a:ext cx="350549" cy="328566"/>
          </a:xfrm>
          <a:prstGeom prst="rect">
            <a:avLst/>
          </a:prstGeom>
        </p:spPr>
      </p:pic>
      <p:pic>
        <p:nvPicPr>
          <p:cNvPr id="43" name="Picture 42">
            <a:extLst>
              <a:ext uri="{FF2B5EF4-FFF2-40B4-BE49-F238E27FC236}">
                <a16:creationId xmlns:a16="http://schemas.microsoft.com/office/drawing/2014/main" id="{2A29728A-62AD-7EF2-AC9D-D8165986FAC6}"/>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9224" y="5344919"/>
            <a:ext cx="350549" cy="328566"/>
          </a:xfrm>
          <a:prstGeom prst="rect">
            <a:avLst/>
          </a:prstGeom>
        </p:spPr>
      </p:pic>
      <p:pic>
        <p:nvPicPr>
          <p:cNvPr id="44" name="Picture 43">
            <a:extLst>
              <a:ext uri="{FF2B5EF4-FFF2-40B4-BE49-F238E27FC236}">
                <a16:creationId xmlns:a16="http://schemas.microsoft.com/office/drawing/2014/main" id="{C733AD14-82A8-4014-595E-B36F386EF46C}"/>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0911" y="5689844"/>
            <a:ext cx="350549" cy="328566"/>
          </a:xfrm>
          <a:prstGeom prst="rect">
            <a:avLst/>
          </a:prstGeom>
        </p:spPr>
      </p:pic>
      <p:sp>
        <p:nvSpPr>
          <p:cNvPr id="47" name="Left Brace 46">
            <a:extLst>
              <a:ext uri="{FF2B5EF4-FFF2-40B4-BE49-F238E27FC236}">
                <a16:creationId xmlns:a16="http://schemas.microsoft.com/office/drawing/2014/main" id="{47A1FA19-DFA7-443B-FC28-69633EB0C3FE}"/>
              </a:ext>
              <a:ext uri="{C183D7F6-B498-43B3-948B-1728B52AA6E4}">
                <adec:decorative xmlns:adec="http://schemas.microsoft.com/office/drawing/2017/decorative" val="1"/>
              </a:ext>
            </a:extLst>
          </p:cNvPr>
          <p:cNvSpPr/>
          <p:nvPr/>
        </p:nvSpPr>
        <p:spPr>
          <a:xfrm rot="5400000">
            <a:off x="6974680" y="1336572"/>
            <a:ext cx="243871" cy="3225635"/>
          </a:xfrm>
          <a:prstGeom prst="leftBrace">
            <a:avLst>
              <a:gd name="adj1" fmla="val 8333"/>
              <a:gd name="adj2" fmla="val 5060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 name="Star: 5 Points 1">
            <a:extLst>
              <a:ext uri="{FF2B5EF4-FFF2-40B4-BE49-F238E27FC236}">
                <a16:creationId xmlns:a16="http://schemas.microsoft.com/office/drawing/2014/main" id="{00997A3E-F319-720C-881C-F7FE38401C1C}"/>
              </a:ext>
              <a:ext uri="{C183D7F6-B498-43B3-948B-1728B52AA6E4}">
                <adec:decorative xmlns:adec="http://schemas.microsoft.com/office/drawing/2017/decorative" val="1"/>
              </a:ext>
            </a:extLst>
          </p:cNvPr>
          <p:cNvSpPr/>
          <p:nvPr/>
        </p:nvSpPr>
        <p:spPr>
          <a:xfrm>
            <a:off x="7726847" y="2245311"/>
            <a:ext cx="304315" cy="265998"/>
          </a:xfrm>
          <a:prstGeom prst="star5">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tar: 5 Points 2">
            <a:extLst>
              <a:ext uri="{FF2B5EF4-FFF2-40B4-BE49-F238E27FC236}">
                <a16:creationId xmlns:a16="http://schemas.microsoft.com/office/drawing/2014/main" id="{7D062C42-274B-AA2B-809C-D69EC9AEA84D}"/>
              </a:ext>
              <a:ext uri="{C183D7F6-B498-43B3-948B-1728B52AA6E4}">
                <adec:decorative xmlns:adec="http://schemas.microsoft.com/office/drawing/2017/decorative" val="1"/>
              </a:ext>
            </a:extLst>
          </p:cNvPr>
          <p:cNvSpPr/>
          <p:nvPr/>
        </p:nvSpPr>
        <p:spPr>
          <a:xfrm>
            <a:off x="4952724" y="6161660"/>
            <a:ext cx="304315" cy="265998"/>
          </a:xfrm>
          <a:prstGeom prst="star5">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E3CE72E-DF75-8132-F616-18857E793CD1}"/>
              </a:ext>
              <a:ext uri="{C183D7F6-B498-43B3-948B-1728B52AA6E4}">
                <adec:decorative xmlns:adec="http://schemas.microsoft.com/office/drawing/2017/decorative" val="1"/>
              </a:ext>
            </a:extLst>
          </p:cNvPr>
          <p:cNvSpPr txBox="1"/>
          <p:nvPr/>
        </p:nvSpPr>
        <p:spPr>
          <a:xfrm>
            <a:off x="5219503" y="6104509"/>
            <a:ext cx="6204282" cy="607539"/>
          </a:xfrm>
          <a:prstGeom prst="rect">
            <a:avLst/>
          </a:prstGeom>
          <a:noFill/>
        </p:spPr>
        <p:txBody>
          <a:bodyPr wrap="square" rtlCol="0">
            <a:spAutoFit/>
          </a:bodyPr>
          <a:lstStyle/>
          <a:p>
            <a:pPr marL="0" marR="0">
              <a:lnSpc>
                <a:spcPct val="107000"/>
              </a:lnSpc>
              <a:spcBef>
                <a:spcPts val="0"/>
              </a:spcBef>
              <a:spcAft>
                <a:spcPts val="800"/>
              </a:spcAft>
            </a:pPr>
            <a:r>
              <a:rPr lang="en-US" sz="16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The students from step 2 </a:t>
            </a:r>
            <a:r>
              <a:rPr lang="en-US" sz="16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who were in DW snapshot </a:t>
            </a:r>
            <a:r>
              <a:rPr lang="en-US" sz="16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are uploaded for Eligibility Matching, the results of the match are reported in step 3</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37B4E345-C37E-AE0A-3714-D6BB9BD2BA96}"/>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5684" y="3398285"/>
            <a:ext cx="350549" cy="328566"/>
          </a:xfrm>
          <a:prstGeom prst="rect">
            <a:avLst/>
          </a:prstGeom>
        </p:spPr>
      </p:pic>
      <p:pic>
        <p:nvPicPr>
          <p:cNvPr id="8" name="Picture 7">
            <a:extLst>
              <a:ext uri="{FF2B5EF4-FFF2-40B4-BE49-F238E27FC236}">
                <a16:creationId xmlns:a16="http://schemas.microsoft.com/office/drawing/2014/main" id="{5DD8EC8E-D095-DFC0-B72A-C98F358FBF5B}"/>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5685" y="4473871"/>
            <a:ext cx="350549" cy="328566"/>
          </a:xfrm>
          <a:prstGeom prst="rect">
            <a:avLst/>
          </a:prstGeom>
        </p:spPr>
      </p:pic>
      <p:pic>
        <p:nvPicPr>
          <p:cNvPr id="9" name="Picture 8">
            <a:extLst>
              <a:ext uri="{FF2B5EF4-FFF2-40B4-BE49-F238E27FC236}">
                <a16:creationId xmlns:a16="http://schemas.microsoft.com/office/drawing/2014/main" id="{71492F75-43C9-B05B-FA60-49494E2E4AE3}"/>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5683" y="4225481"/>
            <a:ext cx="350549" cy="328566"/>
          </a:xfrm>
          <a:prstGeom prst="rect">
            <a:avLst/>
          </a:prstGeom>
        </p:spPr>
      </p:pic>
      <p:pic>
        <p:nvPicPr>
          <p:cNvPr id="11" name="Picture 10">
            <a:extLst>
              <a:ext uri="{FF2B5EF4-FFF2-40B4-BE49-F238E27FC236}">
                <a16:creationId xmlns:a16="http://schemas.microsoft.com/office/drawing/2014/main" id="{E5848C3F-0943-71E5-7D06-3FDE53514422}"/>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18658" y="5339455"/>
            <a:ext cx="350549" cy="328566"/>
          </a:xfrm>
          <a:prstGeom prst="rect">
            <a:avLst/>
          </a:prstGeom>
        </p:spPr>
      </p:pic>
      <p:pic>
        <p:nvPicPr>
          <p:cNvPr id="34" name="Picture 33">
            <a:extLst>
              <a:ext uri="{FF2B5EF4-FFF2-40B4-BE49-F238E27FC236}">
                <a16:creationId xmlns:a16="http://schemas.microsoft.com/office/drawing/2014/main" id="{F84001F1-5ADD-3435-A580-9F1EC050473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967370" y="1089852"/>
            <a:ext cx="6784966" cy="1030242"/>
          </a:xfrm>
          <a:prstGeom prst="rect">
            <a:avLst/>
          </a:prstGeom>
        </p:spPr>
      </p:pic>
      <p:sp>
        <p:nvSpPr>
          <p:cNvPr id="12" name="Speech Bubble: Oval 11" descr="ensure that no students are counted twice due to how they might be tracked or if they switched routes during the quarter.">
            <a:extLst>
              <a:ext uri="{FF2B5EF4-FFF2-40B4-BE49-F238E27FC236}">
                <a16:creationId xmlns:a16="http://schemas.microsoft.com/office/drawing/2014/main" id="{00A438A3-5930-B0D6-7B45-71DEC9270B52}"/>
              </a:ext>
            </a:extLst>
          </p:cNvPr>
          <p:cNvSpPr/>
          <p:nvPr/>
        </p:nvSpPr>
        <p:spPr>
          <a:xfrm>
            <a:off x="876675" y="4807390"/>
            <a:ext cx="1884632" cy="1140737"/>
          </a:xfrm>
          <a:prstGeom prst="wedgeEllipseCallout">
            <a:avLst>
              <a:gd name="adj1" fmla="val 64515"/>
              <a:gd name="adj2" fmla="val -3946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7847F847-12B2-C6F2-68E2-83BC5F4D20E4}"/>
              </a:ext>
              <a:ext uri="{C183D7F6-B498-43B3-948B-1728B52AA6E4}">
                <adec:decorative xmlns:adec="http://schemas.microsoft.com/office/drawing/2017/decorative" val="1"/>
              </a:ext>
            </a:extLst>
          </p:cNvPr>
          <p:cNvSpPr txBox="1"/>
          <p:nvPr/>
        </p:nvSpPr>
        <p:spPr>
          <a:xfrm>
            <a:off x="1023042" y="4961299"/>
            <a:ext cx="1620570" cy="923330"/>
          </a:xfrm>
          <a:prstGeom prst="rect">
            <a:avLst/>
          </a:prstGeom>
          <a:noFill/>
        </p:spPr>
        <p:txBody>
          <a:bodyPr wrap="square" rtlCol="0">
            <a:spAutoFit/>
          </a:bodyPr>
          <a:lstStyle/>
          <a:p>
            <a:pPr algn="ctr"/>
            <a:r>
              <a:rPr lang="en-US" dirty="0"/>
              <a:t>Check that no students are duplicated</a:t>
            </a:r>
          </a:p>
        </p:txBody>
      </p:sp>
      <p:sp>
        <p:nvSpPr>
          <p:cNvPr id="39" name="TextBox 38">
            <a:extLst>
              <a:ext uri="{FF2B5EF4-FFF2-40B4-BE49-F238E27FC236}">
                <a16:creationId xmlns:a16="http://schemas.microsoft.com/office/drawing/2014/main" id="{80215836-FB4F-9C1D-613A-0ABC1EDFAF67}"/>
              </a:ext>
              <a:ext uri="{C183D7F6-B498-43B3-948B-1728B52AA6E4}">
                <adec:decorative xmlns:adec="http://schemas.microsoft.com/office/drawing/2017/decorative" val="1"/>
              </a:ext>
            </a:extLst>
          </p:cNvPr>
          <p:cNvSpPr txBox="1"/>
          <p:nvPr/>
        </p:nvSpPr>
        <p:spPr>
          <a:xfrm>
            <a:off x="8037624" y="2183022"/>
            <a:ext cx="744237" cy="369332"/>
          </a:xfrm>
          <a:prstGeom prst="rect">
            <a:avLst/>
          </a:prstGeom>
          <a:noFill/>
        </p:spPr>
        <p:txBody>
          <a:bodyPr wrap="square" rtlCol="0">
            <a:spAutoFit/>
          </a:bodyPr>
          <a:lstStyle/>
          <a:p>
            <a:r>
              <a:rPr lang="en-US" dirty="0">
                <a:solidFill>
                  <a:srgbClr val="FF0000"/>
                </a:solidFill>
              </a:rPr>
              <a:t>2.b.</a:t>
            </a:r>
          </a:p>
        </p:txBody>
      </p:sp>
      <p:sp>
        <p:nvSpPr>
          <p:cNvPr id="45" name="TextBox 44">
            <a:extLst>
              <a:ext uri="{FF2B5EF4-FFF2-40B4-BE49-F238E27FC236}">
                <a16:creationId xmlns:a16="http://schemas.microsoft.com/office/drawing/2014/main" id="{5CB2BC2E-2335-B479-6251-3A1C1C9261BA}"/>
              </a:ext>
              <a:ext uri="{C183D7F6-B498-43B3-948B-1728B52AA6E4}">
                <adec:decorative xmlns:adec="http://schemas.microsoft.com/office/drawing/2017/decorative" val="1"/>
              </a:ext>
            </a:extLst>
          </p:cNvPr>
          <p:cNvSpPr txBox="1"/>
          <p:nvPr/>
        </p:nvSpPr>
        <p:spPr>
          <a:xfrm>
            <a:off x="4440375" y="6161660"/>
            <a:ext cx="654140" cy="369332"/>
          </a:xfrm>
          <a:prstGeom prst="rect">
            <a:avLst/>
          </a:prstGeom>
          <a:noFill/>
        </p:spPr>
        <p:txBody>
          <a:bodyPr wrap="square" rtlCol="0">
            <a:spAutoFit/>
          </a:bodyPr>
          <a:lstStyle/>
          <a:p>
            <a:r>
              <a:rPr lang="en-US" dirty="0">
                <a:solidFill>
                  <a:srgbClr val="FF0000"/>
                </a:solidFill>
              </a:rPr>
              <a:t>2.b.</a:t>
            </a:r>
          </a:p>
        </p:txBody>
      </p:sp>
    </p:spTree>
    <p:extLst>
      <p:ext uri="{BB962C8B-B14F-4D97-AF65-F5344CB8AC3E}">
        <p14:creationId xmlns:p14="http://schemas.microsoft.com/office/powerpoint/2010/main" val="32252831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0FB89C-6D1A-B053-B15B-FBAE52789F46}"/>
            </a:ext>
          </a:extLst>
        </p:cNvPr>
        <p:cNvGrpSpPr/>
        <p:nvPr/>
      </p:nvGrpSpPr>
      <p:grpSpPr>
        <a:xfrm>
          <a:off x="0" y="0"/>
          <a:ext cx="0" cy="0"/>
          <a:chOff x="0" y="0"/>
          <a:chExt cx="0" cy="0"/>
        </a:xfrm>
      </p:grpSpPr>
      <p:sp>
        <p:nvSpPr>
          <p:cNvPr id="37" name="Title 36">
            <a:extLst>
              <a:ext uri="{FF2B5EF4-FFF2-40B4-BE49-F238E27FC236}">
                <a16:creationId xmlns:a16="http://schemas.microsoft.com/office/drawing/2014/main" id="{728C8446-BD74-A605-4230-AF50E01A00BB}"/>
              </a:ext>
            </a:extLst>
          </p:cNvPr>
          <p:cNvSpPr>
            <a:spLocks noGrp="1"/>
          </p:cNvSpPr>
          <p:nvPr>
            <p:ph type="ctrTitle"/>
          </p:nvPr>
        </p:nvSpPr>
        <p:spPr>
          <a:xfrm>
            <a:off x="1524000" y="-2387600"/>
            <a:ext cx="9144000" cy="2387600"/>
          </a:xfrm>
        </p:spPr>
        <p:txBody>
          <a:bodyPr vert="horz" lIns="0" tIns="0" rIns="0" bIns="0" rtlCol="0" anchor="b" anchorCtr="0">
            <a:noAutofit/>
          </a:bodyPr>
          <a:lstStyle/>
          <a:p>
            <a:r>
              <a:rPr lang="en-US" dirty="0"/>
              <a:t>Transportation Student Statistics in three steps – Step One</a:t>
            </a:r>
          </a:p>
        </p:txBody>
      </p:sp>
      <p:sp>
        <p:nvSpPr>
          <p:cNvPr id="4" name="TextBox 3">
            <a:extLst>
              <a:ext uri="{FF2B5EF4-FFF2-40B4-BE49-F238E27FC236}">
                <a16:creationId xmlns:a16="http://schemas.microsoft.com/office/drawing/2014/main" id="{1F24CF3D-9D27-C2CC-8F16-FF79DD7B658D}"/>
              </a:ext>
              <a:ext uri="{C183D7F6-B498-43B3-948B-1728B52AA6E4}">
                <adec:decorative xmlns:adec="http://schemas.microsoft.com/office/drawing/2017/decorative" val="1"/>
              </a:ext>
            </a:extLst>
          </p:cNvPr>
          <p:cNvSpPr txBox="1"/>
          <p:nvPr/>
        </p:nvSpPr>
        <p:spPr>
          <a:xfrm>
            <a:off x="452671" y="327008"/>
            <a:ext cx="5377759" cy="375552"/>
          </a:xfrm>
          <a:prstGeom prst="rect">
            <a:avLst/>
          </a:prstGeom>
          <a:noFill/>
        </p:spPr>
        <p:txBody>
          <a:bodyPr wrap="square" rtlCol="0">
            <a:spAutoFit/>
          </a:bodyPr>
          <a:lstStyle/>
          <a:p>
            <a:pPr>
              <a:lnSpc>
                <a:spcPct val="107000"/>
              </a:lnSpc>
              <a:spcAft>
                <a:spcPts val="800"/>
              </a:spcAft>
            </a:pPr>
            <a:r>
              <a:rPr lang="en-US" b="1" kern="100" dirty="0">
                <a:solidFill>
                  <a:srgbClr val="002060"/>
                </a:solidFill>
                <a:latin typeface="Calibri" panose="020F0502020204030204" pitchFamily="34" charset="0"/>
                <a:cs typeface="Times New Roman" panose="02020603050405020304" pitchFamily="18" charset="0"/>
              </a:rPr>
              <a:t>Transportation Student Statistics – 3 Steps</a:t>
            </a:r>
          </a:p>
        </p:txBody>
      </p:sp>
      <p:sp>
        <p:nvSpPr>
          <p:cNvPr id="7" name="TextBox 6">
            <a:extLst>
              <a:ext uri="{FF2B5EF4-FFF2-40B4-BE49-F238E27FC236}">
                <a16:creationId xmlns:a16="http://schemas.microsoft.com/office/drawing/2014/main" id="{3AD7E5C3-9B52-0271-2EA4-D57635650691}"/>
              </a:ext>
              <a:ext uri="{C183D7F6-B498-43B3-948B-1728B52AA6E4}">
                <adec:decorative xmlns:adec="http://schemas.microsoft.com/office/drawing/2017/decorative" val="1"/>
              </a:ext>
            </a:extLst>
          </p:cNvPr>
          <p:cNvSpPr txBox="1"/>
          <p:nvPr/>
        </p:nvSpPr>
        <p:spPr>
          <a:xfrm>
            <a:off x="1421394" y="1089937"/>
            <a:ext cx="2545976" cy="543162"/>
          </a:xfrm>
          <a:prstGeom prst="rect">
            <a:avLst/>
          </a:prstGeom>
          <a:noFill/>
        </p:spPr>
        <p:txBody>
          <a:bodyPr wrap="square" rtlCol="0">
            <a:spAutoFit/>
          </a:bodyPr>
          <a:lstStyle/>
          <a:p>
            <a:pPr marL="0" marR="0" algn="r">
              <a:lnSpc>
                <a:spcPct val="107000"/>
              </a:lnSpc>
              <a:spcBef>
                <a:spcPts val="0"/>
              </a:spcBef>
              <a:spcAft>
                <a:spcPts val="800"/>
              </a:spcAft>
            </a:pPr>
            <a:r>
              <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Page in Transportation Cost Report Template:</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4" name="Group 13">
            <a:extLst>
              <a:ext uri="{FF2B5EF4-FFF2-40B4-BE49-F238E27FC236}">
                <a16:creationId xmlns:a16="http://schemas.microsoft.com/office/drawing/2014/main" id="{5A6F32CA-92C3-34D4-E1C1-15B03A1E0D52}"/>
              </a:ext>
              <a:ext uri="{C183D7F6-B498-43B3-948B-1728B52AA6E4}">
                <adec:decorative xmlns:adec="http://schemas.microsoft.com/office/drawing/2017/decorative" val="1"/>
              </a:ext>
            </a:extLst>
          </p:cNvPr>
          <p:cNvGrpSpPr/>
          <p:nvPr/>
        </p:nvGrpSpPr>
        <p:grpSpPr>
          <a:xfrm>
            <a:off x="5184611" y="504089"/>
            <a:ext cx="552263" cy="543162"/>
            <a:chOff x="239913" y="3793707"/>
            <a:chExt cx="552263" cy="543162"/>
          </a:xfrm>
        </p:grpSpPr>
        <p:sp>
          <p:nvSpPr>
            <p:cNvPr id="13" name="Flowchart: Connector 12">
              <a:extLst>
                <a:ext uri="{FF2B5EF4-FFF2-40B4-BE49-F238E27FC236}">
                  <a16:creationId xmlns:a16="http://schemas.microsoft.com/office/drawing/2014/main" id="{A8AE312A-99E0-D133-2302-4F1A0D034C0D}"/>
                </a:ext>
              </a:extLst>
            </p:cNvPr>
            <p:cNvSpPr/>
            <p:nvPr/>
          </p:nvSpPr>
          <p:spPr>
            <a:xfrm>
              <a:off x="239913" y="3793707"/>
              <a:ext cx="552263" cy="543162"/>
            </a:xfrm>
            <a:prstGeom prst="flowChartConnector">
              <a:avLst/>
            </a:prstGeom>
            <a:solidFill>
              <a:schemeClr val="accent1">
                <a:lumMod val="20000"/>
                <a:lumOff val="80000"/>
              </a:schemeClr>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2484B48F-AC1A-81F6-F917-5B28D9D9514C}"/>
                </a:ext>
              </a:extLst>
            </p:cNvPr>
            <p:cNvSpPr txBox="1"/>
            <p:nvPr/>
          </p:nvSpPr>
          <p:spPr>
            <a:xfrm>
              <a:off x="312341" y="3880622"/>
              <a:ext cx="407408" cy="369332"/>
            </a:xfrm>
            <a:prstGeom prst="rect">
              <a:avLst/>
            </a:prstGeom>
            <a:noFill/>
            <a:ln w="28575">
              <a:noFill/>
            </a:ln>
          </p:spPr>
          <p:txBody>
            <a:bodyPr wrap="square" rtlCol="0">
              <a:spAutoFit/>
            </a:bodyPr>
            <a:lstStyle/>
            <a:p>
              <a:pPr algn="ctr"/>
              <a:r>
                <a:rPr lang="en-US" dirty="0">
                  <a:latin typeface="Calibri" panose="020F0502020204030204" pitchFamily="34" charset="0"/>
                  <a:cs typeface="Calibri" panose="020F0502020204030204" pitchFamily="34" charset="0"/>
                </a:rPr>
                <a:t>1</a:t>
              </a:r>
            </a:p>
          </p:txBody>
        </p:sp>
      </p:grpSp>
      <p:grpSp>
        <p:nvGrpSpPr>
          <p:cNvPr id="15" name="Group 14">
            <a:extLst>
              <a:ext uri="{FF2B5EF4-FFF2-40B4-BE49-F238E27FC236}">
                <a16:creationId xmlns:a16="http://schemas.microsoft.com/office/drawing/2014/main" id="{B3827710-90CA-DE50-9E16-8C9B22FA0297}"/>
              </a:ext>
              <a:ext uri="{C183D7F6-B498-43B3-948B-1728B52AA6E4}">
                <adec:decorative xmlns:adec="http://schemas.microsoft.com/office/drawing/2017/decorative" val="1"/>
              </a:ext>
            </a:extLst>
          </p:cNvPr>
          <p:cNvGrpSpPr/>
          <p:nvPr/>
        </p:nvGrpSpPr>
        <p:grpSpPr>
          <a:xfrm>
            <a:off x="6608698" y="480566"/>
            <a:ext cx="552263" cy="543162"/>
            <a:chOff x="239913" y="3793707"/>
            <a:chExt cx="552263" cy="543162"/>
          </a:xfrm>
        </p:grpSpPr>
        <p:sp>
          <p:nvSpPr>
            <p:cNvPr id="16" name="Flowchart: Connector 15">
              <a:extLst>
                <a:ext uri="{FF2B5EF4-FFF2-40B4-BE49-F238E27FC236}">
                  <a16:creationId xmlns:a16="http://schemas.microsoft.com/office/drawing/2014/main" id="{4792A216-89F7-14A5-0E87-5031AF2903CB}"/>
                </a:ext>
              </a:extLst>
            </p:cNvPr>
            <p:cNvSpPr/>
            <p:nvPr/>
          </p:nvSpPr>
          <p:spPr>
            <a:xfrm>
              <a:off x="239913" y="3793707"/>
              <a:ext cx="552263" cy="543162"/>
            </a:xfrm>
            <a:prstGeom prst="flowChartConnector">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B35CF9FE-A9F3-74B8-FBAE-947921A57B84}"/>
                </a:ext>
              </a:extLst>
            </p:cNvPr>
            <p:cNvSpPr txBox="1"/>
            <p:nvPr/>
          </p:nvSpPr>
          <p:spPr>
            <a:xfrm>
              <a:off x="312341" y="3880622"/>
              <a:ext cx="407408" cy="369332"/>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2</a:t>
              </a:r>
            </a:p>
          </p:txBody>
        </p:sp>
      </p:grpSp>
      <p:grpSp>
        <p:nvGrpSpPr>
          <p:cNvPr id="18" name="Group 17">
            <a:extLst>
              <a:ext uri="{FF2B5EF4-FFF2-40B4-BE49-F238E27FC236}">
                <a16:creationId xmlns:a16="http://schemas.microsoft.com/office/drawing/2014/main" id="{3D90B60D-27DD-19B3-E1FF-88B44CF18E09}"/>
              </a:ext>
              <a:ext uri="{C183D7F6-B498-43B3-948B-1728B52AA6E4}">
                <adec:decorative xmlns:adec="http://schemas.microsoft.com/office/drawing/2017/decorative" val="1"/>
              </a:ext>
            </a:extLst>
          </p:cNvPr>
          <p:cNvGrpSpPr/>
          <p:nvPr/>
        </p:nvGrpSpPr>
        <p:grpSpPr>
          <a:xfrm>
            <a:off x="9054973" y="208985"/>
            <a:ext cx="552263" cy="543162"/>
            <a:chOff x="239913" y="3793707"/>
            <a:chExt cx="552263" cy="543162"/>
          </a:xfrm>
        </p:grpSpPr>
        <p:sp>
          <p:nvSpPr>
            <p:cNvPr id="19" name="Flowchart: Connector 18">
              <a:extLst>
                <a:ext uri="{FF2B5EF4-FFF2-40B4-BE49-F238E27FC236}">
                  <a16:creationId xmlns:a16="http://schemas.microsoft.com/office/drawing/2014/main" id="{311671A3-EBF7-EF54-B9DA-47A5DB0EB2FD}"/>
                </a:ext>
              </a:extLst>
            </p:cNvPr>
            <p:cNvSpPr/>
            <p:nvPr/>
          </p:nvSpPr>
          <p:spPr>
            <a:xfrm>
              <a:off x="239913" y="3793707"/>
              <a:ext cx="552263" cy="543162"/>
            </a:xfrm>
            <a:prstGeom prst="flowChartConnector">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FF639476-E7B3-186E-97A1-BC96420B2384}"/>
                </a:ext>
              </a:extLst>
            </p:cNvPr>
            <p:cNvSpPr txBox="1"/>
            <p:nvPr/>
          </p:nvSpPr>
          <p:spPr>
            <a:xfrm>
              <a:off x="312341" y="3880622"/>
              <a:ext cx="407408" cy="369332"/>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3</a:t>
              </a:r>
            </a:p>
          </p:txBody>
        </p:sp>
      </p:grpSp>
      <p:graphicFrame>
        <p:nvGraphicFramePr>
          <p:cNvPr id="21" name="Table 20">
            <a:extLst>
              <a:ext uri="{FF2B5EF4-FFF2-40B4-BE49-F238E27FC236}">
                <a16:creationId xmlns:a16="http://schemas.microsoft.com/office/drawing/2014/main" id="{DE34B60B-3F62-9176-386A-0F75207BD607}"/>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500094765"/>
              </p:ext>
            </p:extLst>
          </p:nvPr>
        </p:nvGraphicFramePr>
        <p:xfrm>
          <a:off x="876675" y="3071325"/>
          <a:ext cx="10438649" cy="2963444"/>
        </p:xfrm>
        <a:graphic>
          <a:graphicData uri="http://schemas.openxmlformats.org/drawingml/2006/table">
            <a:tbl>
              <a:tblPr firstRow="1" bandRow="1">
                <a:tableStyleId>{5C22544A-7EE6-4342-B048-85BDC9FD1C3A}</a:tableStyleId>
              </a:tblPr>
              <a:tblGrid>
                <a:gridCol w="1661280">
                  <a:extLst>
                    <a:ext uri="{9D8B030D-6E8A-4147-A177-3AD203B41FA5}">
                      <a16:colId xmlns:a16="http://schemas.microsoft.com/office/drawing/2014/main" val="1731294988"/>
                    </a:ext>
                  </a:extLst>
                </a:gridCol>
                <a:gridCol w="2514179">
                  <a:extLst>
                    <a:ext uri="{9D8B030D-6E8A-4147-A177-3AD203B41FA5}">
                      <a16:colId xmlns:a16="http://schemas.microsoft.com/office/drawing/2014/main" val="4180271545"/>
                    </a:ext>
                  </a:extLst>
                </a:gridCol>
                <a:gridCol w="2087730">
                  <a:extLst>
                    <a:ext uri="{9D8B030D-6E8A-4147-A177-3AD203B41FA5}">
                      <a16:colId xmlns:a16="http://schemas.microsoft.com/office/drawing/2014/main" val="3769486285"/>
                    </a:ext>
                  </a:extLst>
                </a:gridCol>
                <a:gridCol w="2087730">
                  <a:extLst>
                    <a:ext uri="{9D8B030D-6E8A-4147-A177-3AD203B41FA5}">
                      <a16:colId xmlns:a16="http://schemas.microsoft.com/office/drawing/2014/main" val="3559091717"/>
                    </a:ext>
                  </a:extLst>
                </a:gridCol>
                <a:gridCol w="2087730">
                  <a:extLst>
                    <a:ext uri="{9D8B030D-6E8A-4147-A177-3AD203B41FA5}">
                      <a16:colId xmlns:a16="http://schemas.microsoft.com/office/drawing/2014/main" val="3302146229"/>
                    </a:ext>
                  </a:extLst>
                </a:gridCol>
              </a:tblGrid>
              <a:tr h="397367">
                <a:tc>
                  <a:txBody>
                    <a:bodyPr/>
                    <a:lstStyle/>
                    <a:p>
                      <a:r>
                        <a:rPr lang="en-US" sz="1200" dirty="0"/>
                        <a:t>Vehicle</a:t>
                      </a:r>
                    </a:p>
                  </a:txBody>
                  <a:tcPr anchor="ctr"/>
                </a:tc>
                <a:tc>
                  <a:txBody>
                    <a:bodyPr/>
                    <a:lstStyle/>
                    <a:p>
                      <a:pPr algn="ctr"/>
                      <a:r>
                        <a:rPr lang="en-US" sz="1200" dirty="0"/>
                        <a:t>Student/Rider in Quarter</a:t>
                      </a:r>
                    </a:p>
                  </a:txBody>
                  <a:tcPr anchor="ctr"/>
                </a:tc>
                <a:tc>
                  <a:txBody>
                    <a:bodyPr/>
                    <a:lstStyle/>
                    <a:p>
                      <a:pPr algn="ctr"/>
                      <a:r>
                        <a:rPr lang="en-US" sz="1200" dirty="0"/>
                        <a:t>Spec. Transp. In IEP?</a:t>
                      </a:r>
                    </a:p>
                  </a:txBody>
                  <a:tcPr anchor="ctr"/>
                </a:tc>
                <a:tc>
                  <a:txBody>
                    <a:bodyPr/>
                    <a:lstStyle/>
                    <a:p>
                      <a:pPr algn="ctr"/>
                      <a:r>
                        <a:rPr lang="en-US" sz="1200" dirty="0"/>
                        <a:t>Health Service in IEP?</a:t>
                      </a:r>
                    </a:p>
                  </a:txBody>
                  <a:tcPr anchor="ctr"/>
                </a:tc>
                <a:tc>
                  <a:txBody>
                    <a:bodyPr/>
                    <a:lstStyle/>
                    <a:p>
                      <a:pPr algn="ctr"/>
                      <a:r>
                        <a:rPr lang="en-US" sz="1200" dirty="0"/>
                        <a:t>Medicaid/ CHIP/ FAMIS?</a:t>
                      </a:r>
                    </a:p>
                  </a:txBody>
                  <a:tcPr anchor="ctr"/>
                </a:tc>
                <a:extLst>
                  <a:ext uri="{0D108BD9-81ED-4DB2-BD59-A6C34878D82A}">
                    <a16:rowId xmlns:a16="http://schemas.microsoft.com/office/drawing/2014/main" val="3013276908"/>
                  </a:ext>
                </a:extLst>
              </a:tr>
              <a:tr h="264459">
                <a:tc>
                  <a:txBody>
                    <a:bodyPr/>
                    <a:lstStyle/>
                    <a:p>
                      <a:r>
                        <a:rPr lang="en-US" sz="1200" dirty="0"/>
                        <a:t>Bus #1</a:t>
                      </a:r>
                    </a:p>
                  </a:txBody>
                  <a:tcPr anchor="ctr"/>
                </a:tc>
                <a:tc>
                  <a:txBody>
                    <a:bodyPr/>
                    <a:lstStyle/>
                    <a:p>
                      <a:pPr algn="ctr"/>
                      <a:r>
                        <a:rPr lang="en-US" sz="1200" dirty="0"/>
                        <a:t>Student 1</a:t>
                      </a:r>
                    </a:p>
                  </a:txBody>
                  <a:tcPr anchor="ctr"/>
                </a:tc>
                <a:tc>
                  <a:txBody>
                    <a:bodyPr/>
                    <a:lstStyle/>
                    <a:p>
                      <a:pPr algn="ctr"/>
                      <a:r>
                        <a:rPr lang="en-US" sz="1200" dirty="0"/>
                        <a:t>Yes</a:t>
                      </a:r>
                    </a:p>
                  </a:txBody>
                  <a:tcPr anchor="ctr"/>
                </a:tc>
                <a:tc>
                  <a:txBody>
                    <a:bodyPr/>
                    <a:lstStyle/>
                    <a:p>
                      <a:pPr algn="ctr"/>
                      <a:r>
                        <a:rPr lang="en-US" sz="1200" dirty="0"/>
                        <a:t>Yes</a:t>
                      </a:r>
                    </a:p>
                  </a:txBody>
                  <a:tcPr anchor="ctr"/>
                </a:tc>
                <a:tc>
                  <a:txBody>
                    <a:bodyPr/>
                    <a:lstStyle/>
                    <a:p>
                      <a:pPr algn="ctr"/>
                      <a:r>
                        <a:rPr lang="en-US" sz="1200" dirty="0"/>
                        <a:t>Medicaid</a:t>
                      </a:r>
                    </a:p>
                  </a:txBody>
                  <a:tcPr anchor="ctr"/>
                </a:tc>
                <a:extLst>
                  <a:ext uri="{0D108BD9-81ED-4DB2-BD59-A6C34878D82A}">
                    <a16:rowId xmlns:a16="http://schemas.microsoft.com/office/drawing/2014/main" val="3202423577"/>
                  </a:ext>
                </a:extLst>
              </a:tr>
              <a:tr h="264459">
                <a:tc>
                  <a:txBody>
                    <a:bodyPr/>
                    <a:lstStyle/>
                    <a:p>
                      <a:endParaRPr lang="en-US" sz="1200" dirty="0"/>
                    </a:p>
                  </a:txBody>
                  <a:tcPr anchor="ctr"/>
                </a:tc>
                <a:tc>
                  <a:txBody>
                    <a:bodyPr/>
                    <a:lstStyle/>
                    <a:p>
                      <a:pPr algn="ctr"/>
                      <a:r>
                        <a:rPr lang="en-US" sz="1200" dirty="0"/>
                        <a:t>Student 2</a:t>
                      </a:r>
                    </a:p>
                  </a:txBody>
                  <a:tcPr anchor="ctr"/>
                </a:tc>
                <a:tc>
                  <a:txBody>
                    <a:bodyPr/>
                    <a:lstStyle/>
                    <a:p>
                      <a:pPr algn="ctr"/>
                      <a:r>
                        <a:rPr lang="en-US" sz="1200" dirty="0"/>
                        <a:t>Yes</a:t>
                      </a:r>
                    </a:p>
                  </a:txBody>
                  <a:tcPr anchor="ctr"/>
                </a:tc>
                <a:tc>
                  <a:txBody>
                    <a:bodyPr/>
                    <a:lstStyle/>
                    <a:p>
                      <a:pPr algn="ctr"/>
                      <a:r>
                        <a:rPr lang="en-US" sz="1200" dirty="0"/>
                        <a:t>No</a:t>
                      </a:r>
                    </a:p>
                  </a:txBody>
                  <a:tcPr anchor="ctr"/>
                </a:tc>
                <a:tc>
                  <a:txBody>
                    <a:bodyPr/>
                    <a:lstStyle/>
                    <a:p>
                      <a:pPr algn="ctr"/>
                      <a:r>
                        <a:rPr lang="en-US" sz="1200" dirty="0"/>
                        <a:t>--</a:t>
                      </a:r>
                    </a:p>
                  </a:txBody>
                  <a:tcPr anchor="ctr"/>
                </a:tc>
                <a:extLst>
                  <a:ext uri="{0D108BD9-81ED-4DB2-BD59-A6C34878D82A}">
                    <a16:rowId xmlns:a16="http://schemas.microsoft.com/office/drawing/2014/main" val="1082071620"/>
                  </a:ext>
                </a:extLst>
              </a:tr>
              <a:tr h="264459">
                <a:tc>
                  <a:txBody>
                    <a:bodyPr/>
                    <a:lstStyle/>
                    <a:p>
                      <a:endParaRPr lang="en-US" sz="1200" dirty="0"/>
                    </a:p>
                  </a:txBody>
                  <a:tcPr anchor="ctr"/>
                </a:tc>
                <a:tc>
                  <a:txBody>
                    <a:bodyPr/>
                    <a:lstStyle/>
                    <a:p>
                      <a:pPr algn="ctr"/>
                      <a:r>
                        <a:rPr lang="en-US" sz="1200" dirty="0"/>
                        <a:t>Student 3</a:t>
                      </a:r>
                    </a:p>
                  </a:txBody>
                  <a:tcPr anchor="ctr"/>
                </a:tc>
                <a:tc>
                  <a:txBody>
                    <a:bodyPr/>
                    <a:lstStyle/>
                    <a:p>
                      <a:pPr algn="ctr"/>
                      <a:r>
                        <a:rPr lang="en-US" sz="1200" dirty="0"/>
                        <a:t>No</a:t>
                      </a:r>
                    </a:p>
                  </a:txBody>
                  <a:tcPr anchor="ctr"/>
                </a:tc>
                <a:tc>
                  <a:txBody>
                    <a:bodyPr/>
                    <a:lstStyle/>
                    <a:p>
                      <a:pPr algn="ctr"/>
                      <a:r>
                        <a:rPr lang="en-US" sz="1200" dirty="0"/>
                        <a:t>No</a:t>
                      </a:r>
                    </a:p>
                  </a:txBody>
                  <a:tcPr anchor="ctr"/>
                </a:tc>
                <a:tc>
                  <a:txBody>
                    <a:bodyPr/>
                    <a:lstStyle/>
                    <a:p>
                      <a:pPr algn="ctr"/>
                      <a:r>
                        <a:rPr lang="en-US" sz="1200" dirty="0"/>
                        <a:t>--</a:t>
                      </a:r>
                    </a:p>
                  </a:txBody>
                  <a:tcPr anchor="ctr"/>
                </a:tc>
                <a:extLst>
                  <a:ext uri="{0D108BD9-81ED-4DB2-BD59-A6C34878D82A}">
                    <a16:rowId xmlns:a16="http://schemas.microsoft.com/office/drawing/2014/main" val="3820377354"/>
                  </a:ext>
                </a:extLst>
              </a:tr>
              <a:tr h="264459">
                <a:tc>
                  <a:txBody>
                    <a:bodyPr/>
                    <a:lstStyle/>
                    <a:p>
                      <a:r>
                        <a:rPr lang="en-US" sz="1200" dirty="0"/>
                        <a:t>Bus #2</a:t>
                      </a:r>
                    </a:p>
                  </a:txBody>
                  <a:tcPr anchor="ctr"/>
                </a:tc>
                <a:tc>
                  <a:txBody>
                    <a:bodyPr/>
                    <a:lstStyle/>
                    <a:p>
                      <a:pPr algn="ctr"/>
                      <a:r>
                        <a:rPr lang="en-US" sz="1200" dirty="0"/>
                        <a:t>Student 4</a:t>
                      </a:r>
                    </a:p>
                  </a:txBody>
                  <a:tcPr anchor="ctr"/>
                </a:tc>
                <a:tc>
                  <a:txBody>
                    <a:bodyPr/>
                    <a:lstStyle/>
                    <a:p>
                      <a:pPr algn="ctr"/>
                      <a:r>
                        <a:rPr lang="en-US" sz="1200" dirty="0"/>
                        <a:t>Yes</a:t>
                      </a:r>
                    </a:p>
                  </a:txBody>
                  <a:tcPr anchor="ctr"/>
                </a:tc>
                <a:tc>
                  <a:txBody>
                    <a:bodyPr/>
                    <a:lstStyle/>
                    <a:p>
                      <a:pPr algn="ctr"/>
                      <a:r>
                        <a:rPr lang="en-US" sz="1200" dirty="0"/>
                        <a:t>Yes</a:t>
                      </a:r>
                    </a:p>
                  </a:txBody>
                  <a:tcPr anchor="ctr"/>
                </a:tc>
                <a:tc>
                  <a:txBody>
                    <a:bodyPr/>
                    <a:lstStyle/>
                    <a:p>
                      <a:pPr algn="ctr"/>
                      <a:r>
                        <a:rPr lang="en-US" sz="1200" dirty="0"/>
                        <a:t>CHIP</a:t>
                      </a:r>
                    </a:p>
                  </a:txBody>
                  <a:tcPr anchor="ctr"/>
                </a:tc>
                <a:extLst>
                  <a:ext uri="{0D108BD9-81ED-4DB2-BD59-A6C34878D82A}">
                    <a16:rowId xmlns:a16="http://schemas.microsoft.com/office/drawing/2014/main" val="2642946685"/>
                  </a:ext>
                </a:extLst>
              </a:tr>
              <a:tr h="264459">
                <a:tc>
                  <a:txBody>
                    <a:bodyPr/>
                    <a:lstStyle/>
                    <a:p>
                      <a:endParaRPr lang="en-US" sz="1200"/>
                    </a:p>
                  </a:txBody>
                  <a:tcPr anchor="ctr"/>
                </a:tc>
                <a:tc>
                  <a:txBody>
                    <a:bodyPr/>
                    <a:lstStyle/>
                    <a:p>
                      <a:pPr algn="ctr"/>
                      <a:r>
                        <a:rPr lang="en-US" sz="1200" dirty="0"/>
                        <a:t>Student 5</a:t>
                      </a:r>
                    </a:p>
                  </a:txBody>
                  <a:tcPr anchor="ctr"/>
                </a:tc>
                <a:tc>
                  <a:txBody>
                    <a:bodyPr/>
                    <a:lstStyle/>
                    <a:p>
                      <a:pPr algn="ctr"/>
                      <a:r>
                        <a:rPr lang="en-US" sz="1200" dirty="0"/>
                        <a:t>Yes</a:t>
                      </a:r>
                    </a:p>
                  </a:txBody>
                  <a:tcPr anchor="ctr"/>
                </a:tc>
                <a:tc>
                  <a:txBody>
                    <a:bodyPr/>
                    <a:lstStyle/>
                    <a:p>
                      <a:pPr algn="ctr"/>
                      <a:r>
                        <a:rPr lang="en-US" sz="1200" dirty="0"/>
                        <a:t>Yes</a:t>
                      </a:r>
                    </a:p>
                  </a:txBody>
                  <a:tcPr anchor="ctr"/>
                </a:tc>
                <a:tc>
                  <a:txBody>
                    <a:bodyPr/>
                    <a:lstStyle/>
                    <a:p>
                      <a:pPr algn="ctr"/>
                      <a:r>
                        <a:rPr lang="en-US" sz="1200" dirty="0"/>
                        <a:t>FAMIS</a:t>
                      </a:r>
                    </a:p>
                  </a:txBody>
                  <a:tcPr anchor="ctr"/>
                </a:tc>
                <a:extLst>
                  <a:ext uri="{0D108BD9-81ED-4DB2-BD59-A6C34878D82A}">
                    <a16:rowId xmlns:a16="http://schemas.microsoft.com/office/drawing/2014/main" val="466438026"/>
                  </a:ext>
                </a:extLst>
              </a:tr>
              <a:tr h="264459">
                <a:tc>
                  <a:txBody>
                    <a:bodyPr/>
                    <a:lstStyle/>
                    <a:p>
                      <a:endParaRPr lang="en-US" sz="1200"/>
                    </a:p>
                  </a:txBody>
                  <a:tcPr anchor="ctr"/>
                </a:tc>
                <a:tc>
                  <a:txBody>
                    <a:bodyPr/>
                    <a:lstStyle/>
                    <a:p>
                      <a:pPr algn="ctr"/>
                      <a:r>
                        <a:rPr lang="en-US" sz="1200" dirty="0"/>
                        <a:t>Student 6</a:t>
                      </a:r>
                    </a:p>
                  </a:txBody>
                  <a:tcPr anchor="ctr"/>
                </a:tc>
                <a:tc>
                  <a:txBody>
                    <a:bodyPr/>
                    <a:lstStyle/>
                    <a:p>
                      <a:pPr algn="ctr"/>
                      <a:r>
                        <a:rPr lang="en-US" sz="1200" dirty="0"/>
                        <a:t>No</a:t>
                      </a:r>
                    </a:p>
                  </a:txBody>
                  <a:tcPr anchor="ctr"/>
                </a:tc>
                <a:tc>
                  <a:txBody>
                    <a:bodyPr/>
                    <a:lstStyle/>
                    <a:p>
                      <a:pPr algn="ctr"/>
                      <a:r>
                        <a:rPr lang="en-US" sz="1200" dirty="0"/>
                        <a:t>Yes</a:t>
                      </a:r>
                    </a:p>
                  </a:txBody>
                  <a:tcPr anchor="ctr"/>
                </a:tc>
                <a:tc>
                  <a:txBody>
                    <a:bodyPr/>
                    <a:lstStyle/>
                    <a:p>
                      <a:pPr algn="ctr"/>
                      <a:r>
                        <a:rPr lang="en-US" sz="1200" dirty="0"/>
                        <a:t>--</a:t>
                      </a:r>
                    </a:p>
                  </a:txBody>
                  <a:tcPr anchor="ctr"/>
                </a:tc>
                <a:extLst>
                  <a:ext uri="{0D108BD9-81ED-4DB2-BD59-A6C34878D82A}">
                    <a16:rowId xmlns:a16="http://schemas.microsoft.com/office/drawing/2014/main" val="1051716070"/>
                  </a:ext>
                </a:extLst>
              </a:tr>
              <a:tr h="289927">
                <a:tc>
                  <a:txBody>
                    <a:bodyPr/>
                    <a:lstStyle/>
                    <a:p>
                      <a:endParaRPr lang="en-US" sz="1200" dirty="0"/>
                    </a:p>
                  </a:txBody>
                  <a:tcPr anchor="ctr"/>
                </a:tc>
                <a:tc>
                  <a:txBody>
                    <a:bodyPr/>
                    <a:lstStyle/>
                    <a:p>
                      <a:pPr algn="ctr"/>
                      <a:r>
                        <a:rPr lang="en-US" sz="1200" dirty="0"/>
                        <a:t>Student 7</a:t>
                      </a:r>
                    </a:p>
                  </a:txBody>
                  <a:tcPr anchor="ctr"/>
                </a:tc>
                <a:tc>
                  <a:txBody>
                    <a:bodyPr/>
                    <a:lstStyle/>
                    <a:p>
                      <a:pPr algn="ctr"/>
                      <a:r>
                        <a:rPr lang="en-US" sz="1200" dirty="0"/>
                        <a:t>Yes</a:t>
                      </a:r>
                    </a:p>
                  </a:txBody>
                  <a:tcPr anchor="ctr"/>
                </a:tc>
                <a:tc>
                  <a:txBody>
                    <a:bodyPr/>
                    <a:lstStyle/>
                    <a:p>
                      <a:pPr algn="ctr"/>
                      <a:r>
                        <a:rPr lang="en-US" sz="1200" dirty="0"/>
                        <a:t>Yes</a:t>
                      </a:r>
                    </a:p>
                  </a:txBody>
                  <a:tcPr anchor="ctr"/>
                </a:tc>
                <a:tc>
                  <a:txBody>
                    <a:bodyPr/>
                    <a:lstStyle/>
                    <a:p>
                      <a:pPr algn="ctr"/>
                      <a:r>
                        <a:rPr lang="en-US" sz="1200" dirty="0"/>
                        <a:t>No match</a:t>
                      </a:r>
                    </a:p>
                  </a:txBody>
                  <a:tcPr anchor="ctr"/>
                </a:tc>
                <a:extLst>
                  <a:ext uri="{0D108BD9-81ED-4DB2-BD59-A6C34878D82A}">
                    <a16:rowId xmlns:a16="http://schemas.microsoft.com/office/drawing/2014/main" val="1533315538"/>
                  </a:ext>
                </a:extLst>
              </a:tr>
              <a:tr h="260597">
                <a:tc>
                  <a:txBody>
                    <a:bodyPr/>
                    <a:lstStyle/>
                    <a:p>
                      <a:endParaRPr lang="en-US" sz="1200" dirty="0"/>
                    </a:p>
                  </a:txBody>
                  <a:tcPr anchor="ctr"/>
                </a:tc>
                <a:tc>
                  <a:txBody>
                    <a:bodyPr/>
                    <a:lstStyle/>
                    <a:p>
                      <a:pPr algn="ctr"/>
                      <a:r>
                        <a:rPr lang="en-US" sz="1200" dirty="0"/>
                        <a:t>Student 8</a:t>
                      </a:r>
                    </a:p>
                  </a:txBody>
                  <a:tcPr anchor="ctr"/>
                </a:tc>
                <a:tc>
                  <a:txBody>
                    <a:bodyPr/>
                    <a:lstStyle/>
                    <a:p>
                      <a:pPr algn="ctr"/>
                      <a:r>
                        <a:rPr lang="en-US" sz="1200" dirty="0"/>
                        <a:t>Yes</a:t>
                      </a:r>
                    </a:p>
                  </a:txBody>
                  <a:tcPr anchor="ctr"/>
                </a:tc>
                <a:tc>
                  <a:txBody>
                    <a:bodyPr/>
                    <a:lstStyle/>
                    <a:p>
                      <a:pPr algn="ctr"/>
                      <a:r>
                        <a:rPr lang="en-US" sz="1200" dirty="0"/>
                        <a:t>Yes</a:t>
                      </a:r>
                    </a:p>
                  </a:txBody>
                  <a:tcPr anchor="ctr"/>
                </a:tc>
                <a:tc>
                  <a:txBody>
                    <a:bodyPr/>
                    <a:lstStyle/>
                    <a:p>
                      <a:pPr algn="ctr"/>
                      <a:r>
                        <a:rPr lang="en-US" sz="1200" dirty="0"/>
                        <a:t>Medicaid</a:t>
                      </a:r>
                    </a:p>
                  </a:txBody>
                  <a:tcPr anchor="ctr"/>
                </a:tc>
                <a:extLst>
                  <a:ext uri="{0D108BD9-81ED-4DB2-BD59-A6C34878D82A}">
                    <a16:rowId xmlns:a16="http://schemas.microsoft.com/office/drawing/2014/main" val="3664405130"/>
                  </a:ext>
                </a:extLst>
              </a:tr>
              <a:tr h="355910">
                <a:tc>
                  <a:txBody>
                    <a:bodyPr/>
                    <a:lstStyle/>
                    <a:p>
                      <a:endParaRPr lang="en-US" sz="1200" dirty="0"/>
                    </a:p>
                  </a:txBody>
                  <a:tcPr anchor="ctr"/>
                </a:tc>
                <a:tc>
                  <a:txBody>
                    <a:bodyPr/>
                    <a:lstStyle/>
                    <a:p>
                      <a:pPr algn="ctr"/>
                      <a:r>
                        <a:rPr lang="en-US" sz="1200" dirty="0"/>
                        <a:t>Student 9</a:t>
                      </a:r>
                    </a:p>
                  </a:txBody>
                  <a:tcPr anchor="ctr"/>
                </a:tc>
                <a:tc>
                  <a:txBody>
                    <a:bodyPr/>
                    <a:lstStyle/>
                    <a:p>
                      <a:pPr algn="ctr"/>
                      <a:r>
                        <a:rPr lang="en-US" sz="1200" dirty="0"/>
                        <a:t>Yes</a:t>
                      </a:r>
                    </a:p>
                  </a:txBody>
                  <a:tcPr anchor="ctr"/>
                </a:tc>
                <a:tc>
                  <a:txBody>
                    <a:bodyPr/>
                    <a:lstStyle/>
                    <a:p>
                      <a:pPr algn="ctr"/>
                      <a:r>
                        <a:rPr lang="en-US" sz="1200" dirty="0"/>
                        <a:t>Yes</a:t>
                      </a:r>
                    </a:p>
                  </a:txBody>
                  <a:tcPr anchor="ctr"/>
                </a:tc>
                <a:tc>
                  <a:txBody>
                    <a:bodyPr/>
                    <a:lstStyle/>
                    <a:p>
                      <a:pPr algn="ctr"/>
                      <a:r>
                        <a:rPr lang="en-US" sz="1200" dirty="0"/>
                        <a:t>No match</a:t>
                      </a:r>
                    </a:p>
                  </a:txBody>
                  <a:tcPr anchor="ctr"/>
                </a:tc>
                <a:extLst>
                  <a:ext uri="{0D108BD9-81ED-4DB2-BD59-A6C34878D82A}">
                    <a16:rowId xmlns:a16="http://schemas.microsoft.com/office/drawing/2014/main" val="2127108117"/>
                  </a:ext>
                </a:extLst>
              </a:tr>
            </a:tbl>
          </a:graphicData>
        </a:graphic>
      </p:graphicFrame>
      <p:grpSp>
        <p:nvGrpSpPr>
          <p:cNvPr id="22" name="Group 21">
            <a:extLst>
              <a:ext uri="{FF2B5EF4-FFF2-40B4-BE49-F238E27FC236}">
                <a16:creationId xmlns:a16="http://schemas.microsoft.com/office/drawing/2014/main" id="{E4474585-F0CB-75E1-5FA8-96F6BA2A3229}"/>
              </a:ext>
              <a:ext uri="{C183D7F6-B498-43B3-948B-1728B52AA6E4}">
                <adec:decorative xmlns:adec="http://schemas.microsoft.com/office/drawing/2017/decorative" val="1"/>
              </a:ext>
            </a:extLst>
          </p:cNvPr>
          <p:cNvGrpSpPr/>
          <p:nvPr/>
        </p:nvGrpSpPr>
        <p:grpSpPr>
          <a:xfrm>
            <a:off x="3440848" y="2413990"/>
            <a:ext cx="552263" cy="543162"/>
            <a:chOff x="239913" y="3793707"/>
            <a:chExt cx="552263" cy="543162"/>
          </a:xfrm>
        </p:grpSpPr>
        <p:sp>
          <p:nvSpPr>
            <p:cNvPr id="23" name="Flowchart: Connector 22">
              <a:extLst>
                <a:ext uri="{FF2B5EF4-FFF2-40B4-BE49-F238E27FC236}">
                  <a16:creationId xmlns:a16="http://schemas.microsoft.com/office/drawing/2014/main" id="{FA41FF1A-EEB6-24A1-9C58-4A3BFA8A12F8}"/>
                </a:ext>
              </a:extLst>
            </p:cNvPr>
            <p:cNvSpPr/>
            <p:nvPr/>
          </p:nvSpPr>
          <p:spPr>
            <a:xfrm>
              <a:off x="239913" y="3793707"/>
              <a:ext cx="552263" cy="543162"/>
            </a:xfrm>
            <a:prstGeom prst="flowChartConnector">
              <a:avLst/>
            </a:prstGeom>
            <a:solidFill>
              <a:schemeClr val="accent1">
                <a:lumMod val="20000"/>
                <a:lumOff val="80000"/>
              </a:schemeClr>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F2E236D6-90FD-F22B-E0B7-9299E2FAF9CF}"/>
                </a:ext>
              </a:extLst>
            </p:cNvPr>
            <p:cNvSpPr txBox="1"/>
            <p:nvPr/>
          </p:nvSpPr>
          <p:spPr>
            <a:xfrm>
              <a:off x="312341" y="3880622"/>
              <a:ext cx="407408" cy="369332"/>
            </a:xfrm>
            <a:prstGeom prst="rect">
              <a:avLst/>
            </a:prstGeom>
            <a:noFill/>
            <a:ln w="28575">
              <a:noFill/>
            </a:ln>
          </p:spPr>
          <p:txBody>
            <a:bodyPr wrap="square" rtlCol="0">
              <a:spAutoFit/>
            </a:bodyPr>
            <a:lstStyle/>
            <a:p>
              <a:pPr algn="ctr"/>
              <a:r>
                <a:rPr lang="en-US" dirty="0">
                  <a:latin typeface="Calibri" panose="020F0502020204030204" pitchFamily="34" charset="0"/>
                  <a:cs typeface="Calibri" panose="020F0502020204030204" pitchFamily="34" charset="0"/>
                </a:rPr>
                <a:t>1</a:t>
              </a:r>
            </a:p>
          </p:txBody>
        </p:sp>
      </p:grpSp>
      <p:grpSp>
        <p:nvGrpSpPr>
          <p:cNvPr id="25" name="Group 24">
            <a:extLst>
              <a:ext uri="{FF2B5EF4-FFF2-40B4-BE49-F238E27FC236}">
                <a16:creationId xmlns:a16="http://schemas.microsoft.com/office/drawing/2014/main" id="{029CE81C-048F-4155-DB44-3620269685B6}"/>
              </a:ext>
              <a:ext uri="{C183D7F6-B498-43B3-948B-1728B52AA6E4}">
                <adec:decorative xmlns:adec="http://schemas.microsoft.com/office/drawing/2017/decorative" val="1"/>
              </a:ext>
            </a:extLst>
          </p:cNvPr>
          <p:cNvGrpSpPr/>
          <p:nvPr/>
        </p:nvGrpSpPr>
        <p:grpSpPr>
          <a:xfrm>
            <a:off x="6820483" y="2234267"/>
            <a:ext cx="552263" cy="543162"/>
            <a:chOff x="239913" y="3793707"/>
            <a:chExt cx="552263" cy="543162"/>
          </a:xfrm>
        </p:grpSpPr>
        <p:sp>
          <p:nvSpPr>
            <p:cNvPr id="26" name="Flowchart: Connector 25">
              <a:extLst>
                <a:ext uri="{FF2B5EF4-FFF2-40B4-BE49-F238E27FC236}">
                  <a16:creationId xmlns:a16="http://schemas.microsoft.com/office/drawing/2014/main" id="{776C56CA-2287-E14A-6CC8-8B1C8EC4076F}"/>
                </a:ext>
              </a:extLst>
            </p:cNvPr>
            <p:cNvSpPr/>
            <p:nvPr/>
          </p:nvSpPr>
          <p:spPr>
            <a:xfrm>
              <a:off x="239913" y="3793707"/>
              <a:ext cx="552263" cy="543162"/>
            </a:xfrm>
            <a:prstGeom prst="flowChartConnector">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FC6396C9-6AF3-A05E-E7A4-A567039385DE}"/>
                </a:ext>
              </a:extLst>
            </p:cNvPr>
            <p:cNvSpPr txBox="1"/>
            <p:nvPr/>
          </p:nvSpPr>
          <p:spPr>
            <a:xfrm>
              <a:off x="312341" y="3880622"/>
              <a:ext cx="407408" cy="369332"/>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2</a:t>
              </a:r>
            </a:p>
          </p:txBody>
        </p:sp>
      </p:grpSp>
      <p:grpSp>
        <p:nvGrpSpPr>
          <p:cNvPr id="28" name="Group 27">
            <a:extLst>
              <a:ext uri="{FF2B5EF4-FFF2-40B4-BE49-F238E27FC236}">
                <a16:creationId xmlns:a16="http://schemas.microsoft.com/office/drawing/2014/main" id="{559CB1E4-0F61-A3C5-EF34-2FD21D0B9929}"/>
              </a:ext>
              <a:ext uri="{C183D7F6-B498-43B3-948B-1728B52AA6E4}">
                <adec:decorative xmlns:adec="http://schemas.microsoft.com/office/drawing/2017/decorative" val="1"/>
              </a:ext>
            </a:extLst>
          </p:cNvPr>
          <p:cNvGrpSpPr/>
          <p:nvPr/>
        </p:nvGrpSpPr>
        <p:grpSpPr>
          <a:xfrm>
            <a:off x="10064435" y="2424686"/>
            <a:ext cx="552263" cy="543162"/>
            <a:chOff x="239913" y="3793707"/>
            <a:chExt cx="552263" cy="543162"/>
          </a:xfrm>
        </p:grpSpPr>
        <p:sp>
          <p:nvSpPr>
            <p:cNvPr id="29" name="Flowchart: Connector 28">
              <a:extLst>
                <a:ext uri="{FF2B5EF4-FFF2-40B4-BE49-F238E27FC236}">
                  <a16:creationId xmlns:a16="http://schemas.microsoft.com/office/drawing/2014/main" id="{71BE1796-B29B-90D3-AB7B-71ED08F6F10E}"/>
                </a:ext>
              </a:extLst>
            </p:cNvPr>
            <p:cNvSpPr/>
            <p:nvPr/>
          </p:nvSpPr>
          <p:spPr>
            <a:xfrm>
              <a:off x="239913" y="3793707"/>
              <a:ext cx="552263" cy="543162"/>
            </a:xfrm>
            <a:prstGeom prst="flowChartConnector">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650100E9-8019-A1C0-A927-D0C811BDE436}"/>
                </a:ext>
              </a:extLst>
            </p:cNvPr>
            <p:cNvSpPr txBox="1"/>
            <p:nvPr/>
          </p:nvSpPr>
          <p:spPr>
            <a:xfrm>
              <a:off x="312341" y="3880622"/>
              <a:ext cx="407408" cy="369332"/>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3</a:t>
              </a:r>
            </a:p>
          </p:txBody>
        </p:sp>
      </p:grpSp>
      <p:sp>
        <p:nvSpPr>
          <p:cNvPr id="31" name="Left Brace 30">
            <a:extLst>
              <a:ext uri="{FF2B5EF4-FFF2-40B4-BE49-F238E27FC236}">
                <a16:creationId xmlns:a16="http://schemas.microsoft.com/office/drawing/2014/main" id="{FE10E054-EB28-9E80-261A-6383B6DCFF58}"/>
              </a:ext>
              <a:ext uri="{C183D7F6-B498-43B3-948B-1728B52AA6E4}">
                <adec:decorative xmlns:adec="http://schemas.microsoft.com/office/drawing/2017/decorative" val="1"/>
              </a:ext>
            </a:extLst>
          </p:cNvPr>
          <p:cNvSpPr/>
          <p:nvPr/>
        </p:nvSpPr>
        <p:spPr>
          <a:xfrm rot="5400000">
            <a:off x="9215691" y="-74820"/>
            <a:ext cx="230828" cy="2018922"/>
          </a:xfrm>
          <a:prstGeom prst="leftBrace">
            <a:avLst>
              <a:gd name="adj1" fmla="val 8333"/>
              <a:gd name="adj2" fmla="val 5060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2" name="TextBox 31">
            <a:extLst>
              <a:ext uri="{FF2B5EF4-FFF2-40B4-BE49-F238E27FC236}">
                <a16:creationId xmlns:a16="http://schemas.microsoft.com/office/drawing/2014/main" id="{C7287F7F-AD84-F65D-8C74-0BB590555C7C}"/>
              </a:ext>
              <a:ext uri="{C183D7F6-B498-43B3-948B-1728B52AA6E4}">
                <adec:decorative xmlns:adec="http://schemas.microsoft.com/office/drawing/2017/decorative" val="1"/>
              </a:ext>
            </a:extLst>
          </p:cNvPr>
          <p:cNvSpPr txBox="1"/>
          <p:nvPr/>
        </p:nvSpPr>
        <p:spPr>
          <a:xfrm>
            <a:off x="3755190" y="2516772"/>
            <a:ext cx="674477" cy="375552"/>
          </a:xfrm>
          <a:prstGeom prst="rect">
            <a:avLst/>
          </a:prstGeom>
          <a:noFill/>
        </p:spPr>
        <p:txBody>
          <a:bodyPr wrap="square" rtlCol="0">
            <a:spAutoFit/>
          </a:bodyPr>
          <a:lstStyle/>
          <a:p>
            <a:pPr marL="0" marR="0" algn="r">
              <a:lnSpc>
                <a:spcPct val="107000"/>
              </a:lnSpc>
              <a:spcBef>
                <a:spcPts val="0"/>
              </a:spcBef>
              <a:spcAft>
                <a:spcPts val="800"/>
              </a:spcAft>
            </a:pPr>
            <a:r>
              <a:rPr lang="en-US"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9</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3" name="TextBox 32">
            <a:extLst>
              <a:ext uri="{FF2B5EF4-FFF2-40B4-BE49-F238E27FC236}">
                <a16:creationId xmlns:a16="http://schemas.microsoft.com/office/drawing/2014/main" id="{72C244A6-7774-52ED-8BB2-A0D90DB3168B}"/>
              </a:ext>
              <a:ext uri="{C183D7F6-B498-43B3-948B-1728B52AA6E4}">
                <adec:decorative xmlns:adec="http://schemas.microsoft.com/office/drawing/2017/decorative" val="1"/>
              </a:ext>
            </a:extLst>
          </p:cNvPr>
          <p:cNvSpPr txBox="1"/>
          <p:nvPr/>
        </p:nvSpPr>
        <p:spPr>
          <a:xfrm>
            <a:off x="7124798" y="2319653"/>
            <a:ext cx="674477" cy="375552"/>
          </a:xfrm>
          <a:prstGeom prst="rect">
            <a:avLst/>
          </a:prstGeom>
          <a:noFill/>
        </p:spPr>
        <p:txBody>
          <a:bodyPr wrap="square" rtlCol="0">
            <a:spAutoFit/>
          </a:bodyPr>
          <a:lstStyle/>
          <a:p>
            <a:pPr marL="0" marR="0" algn="r">
              <a:lnSpc>
                <a:spcPct val="107000"/>
              </a:lnSpc>
              <a:spcBef>
                <a:spcPts val="0"/>
              </a:spcBef>
              <a:spcAft>
                <a:spcPts val="800"/>
              </a:spcAft>
            </a:pPr>
            <a:r>
              <a:rPr lang="en-US"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6</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6" name="TextBox 35">
            <a:extLst>
              <a:ext uri="{FF2B5EF4-FFF2-40B4-BE49-F238E27FC236}">
                <a16:creationId xmlns:a16="http://schemas.microsoft.com/office/drawing/2014/main" id="{2860C5C1-EA0E-AF8B-B50A-777BBF756A61}"/>
              </a:ext>
              <a:ext uri="{C183D7F6-B498-43B3-948B-1728B52AA6E4}">
                <adec:decorative xmlns:adec="http://schemas.microsoft.com/office/drawing/2017/decorative" val="1"/>
              </a:ext>
            </a:extLst>
          </p:cNvPr>
          <p:cNvSpPr txBox="1"/>
          <p:nvPr/>
        </p:nvSpPr>
        <p:spPr>
          <a:xfrm>
            <a:off x="10420541" y="2519882"/>
            <a:ext cx="674477" cy="375552"/>
          </a:xfrm>
          <a:prstGeom prst="rect">
            <a:avLst/>
          </a:prstGeom>
          <a:noFill/>
        </p:spPr>
        <p:txBody>
          <a:bodyPr wrap="square" rtlCol="0">
            <a:spAutoFit/>
          </a:bodyPr>
          <a:lstStyle/>
          <a:p>
            <a:pPr marL="0" marR="0" algn="r">
              <a:lnSpc>
                <a:spcPct val="107000"/>
              </a:lnSpc>
              <a:spcBef>
                <a:spcPts val="0"/>
              </a:spcBef>
              <a:spcAft>
                <a:spcPts val="800"/>
              </a:spcAft>
            </a:pPr>
            <a:r>
              <a:rPr lang="en-US"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4</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8" name="Picture 37">
            <a:extLst>
              <a:ext uri="{FF2B5EF4-FFF2-40B4-BE49-F238E27FC236}">
                <a16:creationId xmlns:a16="http://schemas.microsoft.com/office/drawing/2014/main" id="{0ABB01C7-8F1E-F288-AD57-F311A8AC8594}"/>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06526" y="3398285"/>
            <a:ext cx="350549" cy="328566"/>
          </a:xfrm>
          <a:prstGeom prst="rect">
            <a:avLst/>
          </a:prstGeom>
        </p:spPr>
      </p:pic>
      <p:pic>
        <p:nvPicPr>
          <p:cNvPr id="40" name="Picture 39">
            <a:extLst>
              <a:ext uri="{FF2B5EF4-FFF2-40B4-BE49-F238E27FC236}">
                <a16:creationId xmlns:a16="http://schemas.microsoft.com/office/drawing/2014/main" id="{31AB5326-1F15-EF7D-0DE7-E2F511524A0A}"/>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684" y="4487224"/>
            <a:ext cx="350549" cy="328566"/>
          </a:xfrm>
          <a:prstGeom prst="rect">
            <a:avLst/>
          </a:prstGeom>
        </p:spPr>
      </p:pic>
      <p:pic>
        <p:nvPicPr>
          <p:cNvPr id="41" name="Picture 40">
            <a:extLst>
              <a:ext uri="{FF2B5EF4-FFF2-40B4-BE49-F238E27FC236}">
                <a16:creationId xmlns:a16="http://schemas.microsoft.com/office/drawing/2014/main" id="{CF7774D0-FB5C-7C12-CB4E-D13A2BF8C80B}"/>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6985" y="4225481"/>
            <a:ext cx="350549" cy="328566"/>
          </a:xfrm>
          <a:prstGeom prst="rect">
            <a:avLst/>
          </a:prstGeom>
        </p:spPr>
      </p:pic>
      <p:pic>
        <p:nvPicPr>
          <p:cNvPr id="42" name="Picture 41">
            <a:extLst>
              <a:ext uri="{FF2B5EF4-FFF2-40B4-BE49-F238E27FC236}">
                <a16:creationId xmlns:a16="http://schemas.microsoft.com/office/drawing/2014/main" id="{725632B7-3D6B-63C3-D4F1-7542B6776B72}"/>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683" y="5059279"/>
            <a:ext cx="350549" cy="328566"/>
          </a:xfrm>
          <a:prstGeom prst="rect">
            <a:avLst/>
          </a:prstGeom>
        </p:spPr>
      </p:pic>
      <p:pic>
        <p:nvPicPr>
          <p:cNvPr id="43" name="Picture 42">
            <a:extLst>
              <a:ext uri="{FF2B5EF4-FFF2-40B4-BE49-F238E27FC236}">
                <a16:creationId xmlns:a16="http://schemas.microsoft.com/office/drawing/2014/main" id="{B46A7059-912D-2B71-1447-66C14D9E811B}"/>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9224" y="5344919"/>
            <a:ext cx="350549" cy="328566"/>
          </a:xfrm>
          <a:prstGeom prst="rect">
            <a:avLst/>
          </a:prstGeom>
        </p:spPr>
      </p:pic>
      <p:pic>
        <p:nvPicPr>
          <p:cNvPr id="44" name="Picture 43">
            <a:extLst>
              <a:ext uri="{FF2B5EF4-FFF2-40B4-BE49-F238E27FC236}">
                <a16:creationId xmlns:a16="http://schemas.microsoft.com/office/drawing/2014/main" id="{241431DD-C30B-2854-9D67-88360D4C2594}"/>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0911" y="5689844"/>
            <a:ext cx="350549" cy="328566"/>
          </a:xfrm>
          <a:prstGeom prst="rect">
            <a:avLst/>
          </a:prstGeom>
        </p:spPr>
      </p:pic>
      <p:sp>
        <p:nvSpPr>
          <p:cNvPr id="47" name="Left Brace 46">
            <a:extLst>
              <a:ext uri="{FF2B5EF4-FFF2-40B4-BE49-F238E27FC236}">
                <a16:creationId xmlns:a16="http://schemas.microsoft.com/office/drawing/2014/main" id="{319DD9A1-2D8A-6A7B-A341-23FAB1C9B47A}"/>
              </a:ext>
              <a:ext uri="{C183D7F6-B498-43B3-948B-1728B52AA6E4}">
                <adec:decorative xmlns:adec="http://schemas.microsoft.com/office/drawing/2017/decorative" val="1"/>
              </a:ext>
            </a:extLst>
          </p:cNvPr>
          <p:cNvSpPr/>
          <p:nvPr/>
        </p:nvSpPr>
        <p:spPr>
          <a:xfrm rot="5400000">
            <a:off x="6974680" y="1336572"/>
            <a:ext cx="243871" cy="3225635"/>
          </a:xfrm>
          <a:prstGeom prst="leftBrace">
            <a:avLst>
              <a:gd name="adj1" fmla="val 8333"/>
              <a:gd name="adj2" fmla="val 5060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 name="Star: 5 Points 1">
            <a:extLst>
              <a:ext uri="{FF2B5EF4-FFF2-40B4-BE49-F238E27FC236}">
                <a16:creationId xmlns:a16="http://schemas.microsoft.com/office/drawing/2014/main" id="{2D22E749-ABE4-752A-B07B-E9E10670C278}"/>
              </a:ext>
              <a:ext uri="{C183D7F6-B498-43B3-948B-1728B52AA6E4}">
                <adec:decorative xmlns:adec="http://schemas.microsoft.com/office/drawing/2017/decorative" val="1"/>
              </a:ext>
            </a:extLst>
          </p:cNvPr>
          <p:cNvSpPr/>
          <p:nvPr/>
        </p:nvSpPr>
        <p:spPr>
          <a:xfrm>
            <a:off x="7726847" y="2245311"/>
            <a:ext cx="304315" cy="265998"/>
          </a:xfrm>
          <a:prstGeom prst="star5">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tar: 5 Points 2">
            <a:extLst>
              <a:ext uri="{FF2B5EF4-FFF2-40B4-BE49-F238E27FC236}">
                <a16:creationId xmlns:a16="http://schemas.microsoft.com/office/drawing/2014/main" id="{1CB35F79-5619-9F67-4737-903B98AA3AC7}"/>
              </a:ext>
              <a:ext uri="{C183D7F6-B498-43B3-948B-1728B52AA6E4}">
                <adec:decorative xmlns:adec="http://schemas.microsoft.com/office/drawing/2017/decorative" val="1"/>
              </a:ext>
            </a:extLst>
          </p:cNvPr>
          <p:cNvSpPr/>
          <p:nvPr/>
        </p:nvSpPr>
        <p:spPr>
          <a:xfrm>
            <a:off x="4952724" y="6161660"/>
            <a:ext cx="304315" cy="265998"/>
          </a:xfrm>
          <a:prstGeom prst="star5">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F1D036F-9FAA-C500-8C4F-91218EC28B4F}"/>
              </a:ext>
              <a:ext uri="{C183D7F6-B498-43B3-948B-1728B52AA6E4}">
                <adec:decorative xmlns:adec="http://schemas.microsoft.com/office/drawing/2017/decorative" val="1"/>
              </a:ext>
            </a:extLst>
          </p:cNvPr>
          <p:cNvSpPr txBox="1"/>
          <p:nvPr/>
        </p:nvSpPr>
        <p:spPr>
          <a:xfrm>
            <a:off x="5219503" y="6104509"/>
            <a:ext cx="6204282" cy="607539"/>
          </a:xfrm>
          <a:prstGeom prst="rect">
            <a:avLst/>
          </a:prstGeom>
          <a:noFill/>
        </p:spPr>
        <p:txBody>
          <a:bodyPr wrap="square" rtlCol="0">
            <a:spAutoFit/>
          </a:bodyPr>
          <a:lstStyle/>
          <a:p>
            <a:pPr marL="0" marR="0">
              <a:lnSpc>
                <a:spcPct val="107000"/>
              </a:lnSpc>
              <a:spcBef>
                <a:spcPts val="0"/>
              </a:spcBef>
              <a:spcAft>
                <a:spcPts val="800"/>
              </a:spcAft>
            </a:pPr>
            <a:r>
              <a:rPr lang="en-US" sz="16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The students from step 2 </a:t>
            </a:r>
            <a:r>
              <a:rPr lang="en-US" sz="16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who were in DW snapshot </a:t>
            </a:r>
            <a:r>
              <a:rPr lang="en-US" sz="16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are uploaded for Eligibility Matching, the results of the match are reported in step 3</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21CF3AF6-7FB1-DC0E-0267-9448E4470500}"/>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5684" y="3398285"/>
            <a:ext cx="350549" cy="328566"/>
          </a:xfrm>
          <a:prstGeom prst="rect">
            <a:avLst/>
          </a:prstGeom>
        </p:spPr>
      </p:pic>
      <p:pic>
        <p:nvPicPr>
          <p:cNvPr id="8" name="Picture 7">
            <a:extLst>
              <a:ext uri="{FF2B5EF4-FFF2-40B4-BE49-F238E27FC236}">
                <a16:creationId xmlns:a16="http://schemas.microsoft.com/office/drawing/2014/main" id="{51AEDE9C-DDCE-652B-E1C1-A03D1A880529}"/>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5685" y="4473871"/>
            <a:ext cx="350549" cy="328566"/>
          </a:xfrm>
          <a:prstGeom prst="rect">
            <a:avLst/>
          </a:prstGeom>
        </p:spPr>
      </p:pic>
      <p:pic>
        <p:nvPicPr>
          <p:cNvPr id="9" name="Picture 8">
            <a:extLst>
              <a:ext uri="{FF2B5EF4-FFF2-40B4-BE49-F238E27FC236}">
                <a16:creationId xmlns:a16="http://schemas.microsoft.com/office/drawing/2014/main" id="{90407C6A-AD6E-36E7-DF9D-FE81948F008C}"/>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5683" y="4225481"/>
            <a:ext cx="350549" cy="328566"/>
          </a:xfrm>
          <a:prstGeom prst="rect">
            <a:avLst/>
          </a:prstGeom>
        </p:spPr>
      </p:pic>
      <p:pic>
        <p:nvPicPr>
          <p:cNvPr id="11" name="Picture 10">
            <a:extLst>
              <a:ext uri="{FF2B5EF4-FFF2-40B4-BE49-F238E27FC236}">
                <a16:creationId xmlns:a16="http://schemas.microsoft.com/office/drawing/2014/main" id="{DFDB6E57-57E3-3B3C-5873-72993830E795}"/>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18658" y="5339455"/>
            <a:ext cx="350549" cy="328566"/>
          </a:xfrm>
          <a:prstGeom prst="rect">
            <a:avLst/>
          </a:prstGeom>
        </p:spPr>
      </p:pic>
      <p:pic>
        <p:nvPicPr>
          <p:cNvPr id="34" name="Picture 33">
            <a:extLst>
              <a:ext uri="{FF2B5EF4-FFF2-40B4-BE49-F238E27FC236}">
                <a16:creationId xmlns:a16="http://schemas.microsoft.com/office/drawing/2014/main" id="{A27F0289-06E9-2624-3336-0E398DDE48C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967370" y="1089852"/>
            <a:ext cx="6784966" cy="1030242"/>
          </a:xfrm>
          <a:prstGeom prst="rect">
            <a:avLst/>
          </a:prstGeom>
        </p:spPr>
      </p:pic>
      <p:sp>
        <p:nvSpPr>
          <p:cNvPr id="12" name="Speech Bubble: Oval 11">
            <a:extLst>
              <a:ext uri="{FF2B5EF4-FFF2-40B4-BE49-F238E27FC236}">
                <a16:creationId xmlns:a16="http://schemas.microsoft.com/office/drawing/2014/main" id="{2B990E4C-9535-2921-60EA-65271A205F12}"/>
              </a:ext>
              <a:ext uri="{C183D7F6-B498-43B3-948B-1728B52AA6E4}">
                <adec:decorative xmlns:adec="http://schemas.microsoft.com/office/drawing/2017/decorative" val="1"/>
              </a:ext>
            </a:extLst>
          </p:cNvPr>
          <p:cNvSpPr/>
          <p:nvPr/>
        </p:nvSpPr>
        <p:spPr>
          <a:xfrm>
            <a:off x="876675" y="4807390"/>
            <a:ext cx="1884632" cy="1140737"/>
          </a:xfrm>
          <a:prstGeom prst="wedgeEllipseCallout">
            <a:avLst>
              <a:gd name="adj1" fmla="val 64515"/>
              <a:gd name="adj2" fmla="val -3946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07358238-225E-F88E-C9EC-E9A18398BB46}"/>
              </a:ext>
              <a:ext uri="{C183D7F6-B498-43B3-948B-1728B52AA6E4}">
                <adec:decorative xmlns:adec="http://schemas.microsoft.com/office/drawing/2017/decorative" val="1"/>
              </a:ext>
            </a:extLst>
          </p:cNvPr>
          <p:cNvSpPr txBox="1"/>
          <p:nvPr/>
        </p:nvSpPr>
        <p:spPr>
          <a:xfrm>
            <a:off x="1023042" y="4961299"/>
            <a:ext cx="1620570" cy="923330"/>
          </a:xfrm>
          <a:prstGeom prst="rect">
            <a:avLst/>
          </a:prstGeom>
          <a:noFill/>
        </p:spPr>
        <p:txBody>
          <a:bodyPr wrap="square" rtlCol="0">
            <a:spAutoFit/>
          </a:bodyPr>
          <a:lstStyle/>
          <a:p>
            <a:pPr algn="ctr"/>
            <a:r>
              <a:rPr lang="en-US" dirty="0"/>
              <a:t>Check that no students are duplicated</a:t>
            </a:r>
          </a:p>
        </p:txBody>
      </p:sp>
      <p:sp>
        <p:nvSpPr>
          <p:cNvPr id="39" name="TextBox 38">
            <a:extLst>
              <a:ext uri="{FF2B5EF4-FFF2-40B4-BE49-F238E27FC236}">
                <a16:creationId xmlns:a16="http://schemas.microsoft.com/office/drawing/2014/main" id="{6DF0201D-C2C5-121F-9875-60812BEBD85B}"/>
              </a:ext>
              <a:ext uri="{C183D7F6-B498-43B3-948B-1728B52AA6E4}">
                <adec:decorative xmlns:adec="http://schemas.microsoft.com/office/drawing/2017/decorative" val="1"/>
              </a:ext>
            </a:extLst>
          </p:cNvPr>
          <p:cNvSpPr txBox="1"/>
          <p:nvPr/>
        </p:nvSpPr>
        <p:spPr>
          <a:xfrm>
            <a:off x="8037624" y="2183022"/>
            <a:ext cx="744237" cy="369332"/>
          </a:xfrm>
          <a:prstGeom prst="rect">
            <a:avLst/>
          </a:prstGeom>
          <a:noFill/>
        </p:spPr>
        <p:txBody>
          <a:bodyPr wrap="square" rtlCol="0">
            <a:spAutoFit/>
          </a:bodyPr>
          <a:lstStyle/>
          <a:p>
            <a:r>
              <a:rPr lang="en-US" dirty="0">
                <a:solidFill>
                  <a:srgbClr val="FF0000"/>
                </a:solidFill>
              </a:rPr>
              <a:t>2.b.</a:t>
            </a:r>
          </a:p>
        </p:txBody>
      </p:sp>
      <p:sp>
        <p:nvSpPr>
          <p:cNvPr id="45" name="TextBox 44">
            <a:extLst>
              <a:ext uri="{FF2B5EF4-FFF2-40B4-BE49-F238E27FC236}">
                <a16:creationId xmlns:a16="http://schemas.microsoft.com/office/drawing/2014/main" id="{C7A4ACDC-8AD7-B2EF-351A-F39CA99126D6}"/>
              </a:ext>
              <a:ext uri="{C183D7F6-B498-43B3-948B-1728B52AA6E4}">
                <adec:decorative xmlns:adec="http://schemas.microsoft.com/office/drawing/2017/decorative" val="1"/>
              </a:ext>
            </a:extLst>
          </p:cNvPr>
          <p:cNvSpPr txBox="1"/>
          <p:nvPr/>
        </p:nvSpPr>
        <p:spPr>
          <a:xfrm>
            <a:off x="4440375" y="6161660"/>
            <a:ext cx="654140" cy="369332"/>
          </a:xfrm>
          <a:prstGeom prst="rect">
            <a:avLst/>
          </a:prstGeom>
          <a:noFill/>
        </p:spPr>
        <p:txBody>
          <a:bodyPr wrap="square" rtlCol="0">
            <a:spAutoFit/>
          </a:bodyPr>
          <a:lstStyle/>
          <a:p>
            <a:r>
              <a:rPr lang="en-US" dirty="0">
                <a:solidFill>
                  <a:srgbClr val="FF0000"/>
                </a:solidFill>
              </a:rPr>
              <a:t>2.b.</a:t>
            </a:r>
          </a:p>
        </p:txBody>
      </p:sp>
      <p:sp>
        <p:nvSpPr>
          <p:cNvPr id="46" name="Speech Bubble: Rectangle with Corners Rounded 45">
            <a:extLst>
              <a:ext uri="{FF2B5EF4-FFF2-40B4-BE49-F238E27FC236}">
                <a16:creationId xmlns:a16="http://schemas.microsoft.com/office/drawing/2014/main" id="{3C3816BE-824D-F96C-49E4-0EF1EEFEBAA3}"/>
              </a:ext>
              <a:ext uri="{C183D7F6-B498-43B3-948B-1728B52AA6E4}">
                <adec:decorative xmlns:adec="http://schemas.microsoft.com/office/drawing/2017/decorative" val="1"/>
              </a:ext>
            </a:extLst>
          </p:cNvPr>
          <p:cNvSpPr/>
          <p:nvPr/>
        </p:nvSpPr>
        <p:spPr>
          <a:xfrm>
            <a:off x="5150638" y="2922626"/>
            <a:ext cx="4200412" cy="2060386"/>
          </a:xfrm>
          <a:prstGeom prst="wedgeRoundRectCallout">
            <a:avLst>
              <a:gd name="adj1" fmla="val -67353"/>
              <a:gd name="adj2" fmla="val -50617"/>
              <a:gd name="adj3" fmla="val 16667"/>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48" descr="Step one: total specialized transportation population counts all riders in qualified vehicles.">
            <a:extLst>
              <a:ext uri="{FF2B5EF4-FFF2-40B4-BE49-F238E27FC236}">
                <a16:creationId xmlns:a16="http://schemas.microsoft.com/office/drawing/2014/main" id="{119B6465-E41F-AC60-F0EF-CC74B4890135}"/>
              </a:ext>
            </a:extLst>
          </p:cNvPr>
          <p:cNvGrpSpPr/>
          <p:nvPr/>
        </p:nvGrpSpPr>
        <p:grpSpPr>
          <a:xfrm>
            <a:off x="5149251" y="2929153"/>
            <a:ext cx="4200412" cy="2060386"/>
            <a:chOff x="3309403" y="3991123"/>
            <a:chExt cx="4069918" cy="1996546"/>
          </a:xfrm>
        </p:grpSpPr>
        <p:sp>
          <p:nvSpPr>
            <p:cNvPr id="50" name="Speech Bubble: Rectangle with Corners Rounded 49">
              <a:extLst>
                <a:ext uri="{FF2B5EF4-FFF2-40B4-BE49-F238E27FC236}">
                  <a16:creationId xmlns:a16="http://schemas.microsoft.com/office/drawing/2014/main" id="{630299BC-D6D7-560E-39B2-4AA36BC093AA}"/>
                </a:ext>
              </a:extLst>
            </p:cNvPr>
            <p:cNvSpPr/>
            <p:nvPr/>
          </p:nvSpPr>
          <p:spPr>
            <a:xfrm>
              <a:off x="3309403" y="3991123"/>
              <a:ext cx="4069918" cy="1996546"/>
            </a:xfrm>
            <a:prstGeom prst="wedgeRoundRectCallout">
              <a:avLst>
                <a:gd name="adj1" fmla="val -38055"/>
                <a:gd name="adj2" fmla="val -90326"/>
                <a:gd name="adj3" fmla="val 16667"/>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43F5BABD-CE7D-2DCF-F4E8-173AD1E67755}"/>
                </a:ext>
              </a:extLst>
            </p:cNvPr>
            <p:cNvSpPr txBox="1"/>
            <p:nvPr/>
          </p:nvSpPr>
          <p:spPr>
            <a:xfrm>
              <a:off x="3399812" y="4298813"/>
              <a:ext cx="3903604" cy="1401729"/>
            </a:xfrm>
            <a:prstGeom prst="rect">
              <a:avLst/>
            </a:prstGeom>
            <a:noFill/>
          </p:spPr>
          <p:txBody>
            <a:bodyPr wrap="square" rtlCol="0">
              <a:spAutoFit/>
            </a:bodyPr>
            <a:lstStyle/>
            <a:p>
              <a:pPr algn="ctr"/>
              <a:r>
                <a:rPr lang="en-US" sz="2200" b="1" dirty="0">
                  <a:solidFill>
                    <a:schemeClr val="bg1"/>
                  </a:solidFill>
                </a:rPr>
                <a:t>Step 1: Total Specialized Transportation Population: ALL RIDERS in qualified vehicles</a:t>
              </a:r>
            </a:p>
          </p:txBody>
        </p:sp>
      </p:grpSp>
    </p:spTree>
    <p:extLst>
      <p:ext uri="{BB962C8B-B14F-4D97-AF65-F5344CB8AC3E}">
        <p14:creationId xmlns:p14="http://schemas.microsoft.com/office/powerpoint/2010/main" val="29854206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533B3-118C-A013-32D4-5D9969956034}"/>
              </a:ext>
            </a:extLst>
          </p:cNvPr>
          <p:cNvSpPr>
            <a:spLocks noGrp="1"/>
          </p:cNvSpPr>
          <p:nvPr>
            <p:ph type="title"/>
          </p:nvPr>
        </p:nvSpPr>
        <p:spPr/>
        <p:txBody>
          <a:bodyPr/>
          <a:lstStyle/>
          <a:p>
            <a:r>
              <a:rPr lang="en-US" dirty="0"/>
              <a:t>Agenda</a:t>
            </a:r>
          </a:p>
        </p:txBody>
      </p:sp>
      <p:sp>
        <p:nvSpPr>
          <p:cNvPr id="4" name="Text Placeholder 3">
            <a:extLst>
              <a:ext uri="{FF2B5EF4-FFF2-40B4-BE49-F238E27FC236}">
                <a16:creationId xmlns:a16="http://schemas.microsoft.com/office/drawing/2014/main" id="{208E7DD7-8E5F-BFDA-F318-9245EF079400}"/>
              </a:ext>
            </a:extLst>
          </p:cNvPr>
          <p:cNvSpPr>
            <a:spLocks noGrp="1"/>
          </p:cNvSpPr>
          <p:nvPr>
            <p:ph type="body" sz="quarter" idx="14"/>
          </p:nvPr>
        </p:nvSpPr>
        <p:spPr>
          <a:xfrm>
            <a:off x="914399" y="1510611"/>
            <a:ext cx="7696199" cy="4565069"/>
          </a:xfrm>
        </p:spPr>
        <p:txBody>
          <a:bodyPr/>
          <a:lstStyle/>
          <a:p>
            <a:r>
              <a:rPr lang="en-US" sz="2200" dirty="0"/>
              <a:t>Review definitions</a:t>
            </a:r>
          </a:p>
          <a:p>
            <a:r>
              <a:rPr lang="en-US" sz="2200" dirty="0"/>
              <a:t>Administrative vs. direct transportation costs</a:t>
            </a:r>
          </a:p>
          <a:p>
            <a:r>
              <a:rPr lang="en-US" sz="2200" dirty="0"/>
              <a:t>Reimbursement methodology</a:t>
            </a:r>
          </a:p>
          <a:p>
            <a:r>
              <a:rPr lang="en-US" sz="2200" dirty="0"/>
              <a:t>Elements of a transportation cost report</a:t>
            </a:r>
          </a:p>
          <a:p>
            <a:r>
              <a:rPr lang="en-US" sz="2200" dirty="0"/>
              <a:t>Transportation student statistics</a:t>
            </a:r>
          </a:p>
        </p:txBody>
      </p:sp>
      <p:sp>
        <p:nvSpPr>
          <p:cNvPr id="3" name="Slide Number Placeholder 2">
            <a:extLst>
              <a:ext uri="{FF2B5EF4-FFF2-40B4-BE49-F238E27FC236}">
                <a16:creationId xmlns:a16="http://schemas.microsoft.com/office/drawing/2014/main" id="{057342AB-6E15-C006-5B2B-F5164A84CB9C}"/>
              </a:ext>
            </a:extLst>
          </p:cNvPr>
          <p:cNvSpPr>
            <a:spLocks noGrp="1"/>
          </p:cNvSpPr>
          <p:nvPr>
            <p:ph type="sldNum" sz="quarter" idx="12"/>
          </p:nvPr>
        </p:nvSpPr>
        <p:spPr/>
        <p:txBody>
          <a:bodyPr/>
          <a:lstStyle/>
          <a:p>
            <a:fld id="{369026CA-FCD3-9147-8CC6-4862EFF526B8}" type="slidenum">
              <a:rPr lang="en-US" smtClean="0">
                <a:solidFill>
                  <a:schemeClr val="bg2">
                    <a:lumMod val="75000"/>
                  </a:schemeClr>
                </a:solidFill>
              </a:rPr>
              <a:pPr/>
              <a:t>2</a:t>
            </a:fld>
            <a:endParaRPr lang="en-US" dirty="0">
              <a:solidFill>
                <a:schemeClr val="bg2">
                  <a:lumMod val="75000"/>
                </a:schemeClr>
              </a:solidFill>
            </a:endParaRPr>
          </a:p>
        </p:txBody>
      </p:sp>
    </p:spTree>
    <p:extLst>
      <p:ext uri="{BB962C8B-B14F-4D97-AF65-F5344CB8AC3E}">
        <p14:creationId xmlns:p14="http://schemas.microsoft.com/office/powerpoint/2010/main" val="22193192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B92E9D-BDE0-C2FA-FA6A-73AA80F8D5FF}"/>
            </a:ext>
          </a:extLst>
        </p:cNvPr>
        <p:cNvGrpSpPr/>
        <p:nvPr/>
      </p:nvGrpSpPr>
      <p:grpSpPr>
        <a:xfrm>
          <a:off x="0" y="0"/>
          <a:ext cx="0" cy="0"/>
          <a:chOff x="0" y="0"/>
          <a:chExt cx="0" cy="0"/>
        </a:xfrm>
      </p:grpSpPr>
      <p:sp>
        <p:nvSpPr>
          <p:cNvPr id="37" name="Title 36">
            <a:extLst>
              <a:ext uri="{FF2B5EF4-FFF2-40B4-BE49-F238E27FC236}">
                <a16:creationId xmlns:a16="http://schemas.microsoft.com/office/drawing/2014/main" id="{DBDD7CFD-BD23-5EDB-30AE-17BBEBA49507}"/>
              </a:ext>
            </a:extLst>
          </p:cNvPr>
          <p:cNvSpPr>
            <a:spLocks noGrp="1"/>
          </p:cNvSpPr>
          <p:nvPr>
            <p:ph type="ctrTitle"/>
          </p:nvPr>
        </p:nvSpPr>
        <p:spPr>
          <a:xfrm>
            <a:off x="1524000" y="-2387600"/>
            <a:ext cx="9144000" cy="2387600"/>
          </a:xfrm>
        </p:spPr>
        <p:txBody>
          <a:bodyPr vert="horz" lIns="0" tIns="0" rIns="0" bIns="0" rtlCol="0" anchor="b" anchorCtr="0">
            <a:noAutofit/>
          </a:bodyPr>
          <a:lstStyle/>
          <a:p>
            <a:r>
              <a:rPr lang="en-US" dirty="0"/>
              <a:t>Transportation Student Statistics in three steps – Step two</a:t>
            </a:r>
          </a:p>
        </p:txBody>
      </p:sp>
      <p:sp>
        <p:nvSpPr>
          <p:cNvPr id="4" name="TextBox 3">
            <a:extLst>
              <a:ext uri="{FF2B5EF4-FFF2-40B4-BE49-F238E27FC236}">
                <a16:creationId xmlns:a16="http://schemas.microsoft.com/office/drawing/2014/main" id="{0BBC0203-75B8-1220-D95D-3151846467A3}"/>
              </a:ext>
              <a:ext uri="{C183D7F6-B498-43B3-948B-1728B52AA6E4}">
                <adec:decorative xmlns:adec="http://schemas.microsoft.com/office/drawing/2017/decorative" val="1"/>
              </a:ext>
            </a:extLst>
          </p:cNvPr>
          <p:cNvSpPr txBox="1"/>
          <p:nvPr/>
        </p:nvSpPr>
        <p:spPr>
          <a:xfrm>
            <a:off x="452671" y="327008"/>
            <a:ext cx="5377759" cy="375552"/>
          </a:xfrm>
          <a:prstGeom prst="rect">
            <a:avLst/>
          </a:prstGeom>
          <a:noFill/>
        </p:spPr>
        <p:txBody>
          <a:bodyPr wrap="square" rtlCol="0">
            <a:spAutoFit/>
          </a:bodyPr>
          <a:lstStyle/>
          <a:p>
            <a:pPr>
              <a:lnSpc>
                <a:spcPct val="107000"/>
              </a:lnSpc>
              <a:spcAft>
                <a:spcPts val="800"/>
              </a:spcAft>
            </a:pPr>
            <a:r>
              <a:rPr lang="en-US" b="1" kern="100" dirty="0">
                <a:solidFill>
                  <a:srgbClr val="002060"/>
                </a:solidFill>
                <a:latin typeface="Calibri" panose="020F0502020204030204" pitchFamily="34" charset="0"/>
                <a:cs typeface="Times New Roman" panose="02020603050405020304" pitchFamily="18" charset="0"/>
              </a:rPr>
              <a:t>Transportation Student Statistics – 3 Steps</a:t>
            </a:r>
          </a:p>
        </p:txBody>
      </p:sp>
      <p:sp>
        <p:nvSpPr>
          <p:cNvPr id="7" name="TextBox 6">
            <a:extLst>
              <a:ext uri="{FF2B5EF4-FFF2-40B4-BE49-F238E27FC236}">
                <a16:creationId xmlns:a16="http://schemas.microsoft.com/office/drawing/2014/main" id="{315A6551-BD49-9428-4F52-08F95E48BA0E}"/>
              </a:ext>
              <a:ext uri="{C183D7F6-B498-43B3-948B-1728B52AA6E4}">
                <adec:decorative xmlns:adec="http://schemas.microsoft.com/office/drawing/2017/decorative" val="1"/>
              </a:ext>
            </a:extLst>
          </p:cNvPr>
          <p:cNvSpPr txBox="1"/>
          <p:nvPr/>
        </p:nvSpPr>
        <p:spPr>
          <a:xfrm>
            <a:off x="1421394" y="1089937"/>
            <a:ext cx="2545976" cy="543162"/>
          </a:xfrm>
          <a:prstGeom prst="rect">
            <a:avLst/>
          </a:prstGeom>
          <a:noFill/>
        </p:spPr>
        <p:txBody>
          <a:bodyPr wrap="square" rtlCol="0">
            <a:spAutoFit/>
          </a:bodyPr>
          <a:lstStyle/>
          <a:p>
            <a:pPr marL="0" marR="0" algn="r">
              <a:lnSpc>
                <a:spcPct val="107000"/>
              </a:lnSpc>
              <a:spcBef>
                <a:spcPts val="0"/>
              </a:spcBef>
              <a:spcAft>
                <a:spcPts val="800"/>
              </a:spcAft>
            </a:pPr>
            <a:r>
              <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Page in Transportation Cost Report Template:</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4" name="Group 13">
            <a:extLst>
              <a:ext uri="{FF2B5EF4-FFF2-40B4-BE49-F238E27FC236}">
                <a16:creationId xmlns:a16="http://schemas.microsoft.com/office/drawing/2014/main" id="{14A1ADC0-018D-4001-2F1B-4661C413FC28}"/>
              </a:ext>
              <a:ext uri="{C183D7F6-B498-43B3-948B-1728B52AA6E4}">
                <adec:decorative xmlns:adec="http://schemas.microsoft.com/office/drawing/2017/decorative" val="1"/>
              </a:ext>
            </a:extLst>
          </p:cNvPr>
          <p:cNvGrpSpPr/>
          <p:nvPr/>
        </p:nvGrpSpPr>
        <p:grpSpPr>
          <a:xfrm>
            <a:off x="5184611" y="504089"/>
            <a:ext cx="552263" cy="543162"/>
            <a:chOff x="239913" y="3793707"/>
            <a:chExt cx="552263" cy="543162"/>
          </a:xfrm>
        </p:grpSpPr>
        <p:sp>
          <p:nvSpPr>
            <p:cNvPr id="13" name="Flowchart: Connector 12">
              <a:extLst>
                <a:ext uri="{FF2B5EF4-FFF2-40B4-BE49-F238E27FC236}">
                  <a16:creationId xmlns:a16="http://schemas.microsoft.com/office/drawing/2014/main" id="{5DC14F34-BC8F-6965-F6ED-61C93295940C}"/>
                </a:ext>
              </a:extLst>
            </p:cNvPr>
            <p:cNvSpPr/>
            <p:nvPr/>
          </p:nvSpPr>
          <p:spPr>
            <a:xfrm>
              <a:off x="239913" y="3793707"/>
              <a:ext cx="552263" cy="543162"/>
            </a:xfrm>
            <a:prstGeom prst="flowChartConnector">
              <a:avLst/>
            </a:prstGeom>
            <a:solidFill>
              <a:schemeClr val="accent1">
                <a:lumMod val="20000"/>
                <a:lumOff val="80000"/>
              </a:schemeClr>
            </a:solidFill>
            <a:ln w="127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2B51938D-E2F0-76D8-D9B9-69715009FBA7}"/>
                </a:ext>
              </a:extLst>
            </p:cNvPr>
            <p:cNvSpPr txBox="1"/>
            <p:nvPr/>
          </p:nvSpPr>
          <p:spPr>
            <a:xfrm>
              <a:off x="312341" y="3880622"/>
              <a:ext cx="407408" cy="369332"/>
            </a:xfrm>
            <a:prstGeom prst="rect">
              <a:avLst/>
            </a:prstGeom>
            <a:noFill/>
            <a:ln w="12700">
              <a:noFill/>
            </a:ln>
          </p:spPr>
          <p:txBody>
            <a:bodyPr wrap="square" rtlCol="0">
              <a:spAutoFit/>
            </a:bodyPr>
            <a:lstStyle/>
            <a:p>
              <a:pPr algn="ctr"/>
              <a:r>
                <a:rPr lang="en-US" dirty="0">
                  <a:latin typeface="Calibri" panose="020F0502020204030204" pitchFamily="34" charset="0"/>
                  <a:cs typeface="Calibri" panose="020F0502020204030204" pitchFamily="34" charset="0"/>
                </a:rPr>
                <a:t>1</a:t>
              </a:r>
            </a:p>
          </p:txBody>
        </p:sp>
      </p:grpSp>
      <p:grpSp>
        <p:nvGrpSpPr>
          <p:cNvPr id="15" name="Group 14">
            <a:extLst>
              <a:ext uri="{FF2B5EF4-FFF2-40B4-BE49-F238E27FC236}">
                <a16:creationId xmlns:a16="http://schemas.microsoft.com/office/drawing/2014/main" id="{1005F0F7-A7DB-75B9-7FB5-224AB844F03C}"/>
              </a:ext>
              <a:ext uri="{C183D7F6-B498-43B3-948B-1728B52AA6E4}">
                <adec:decorative xmlns:adec="http://schemas.microsoft.com/office/drawing/2017/decorative" val="1"/>
              </a:ext>
            </a:extLst>
          </p:cNvPr>
          <p:cNvGrpSpPr/>
          <p:nvPr/>
        </p:nvGrpSpPr>
        <p:grpSpPr>
          <a:xfrm>
            <a:off x="6608698" y="480566"/>
            <a:ext cx="552263" cy="543162"/>
            <a:chOff x="239913" y="3793707"/>
            <a:chExt cx="552263" cy="543162"/>
          </a:xfrm>
        </p:grpSpPr>
        <p:sp>
          <p:nvSpPr>
            <p:cNvPr id="16" name="Flowchart: Connector 15">
              <a:extLst>
                <a:ext uri="{FF2B5EF4-FFF2-40B4-BE49-F238E27FC236}">
                  <a16:creationId xmlns:a16="http://schemas.microsoft.com/office/drawing/2014/main" id="{7442775B-235B-4F11-ED6B-534D79E9A320}"/>
                </a:ext>
              </a:extLst>
            </p:cNvPr>
            <p:cNvSpPr/>
            <p:nvPr/>
          </p:nvSpPr>
          <p:spPr>
            <a:xfrm>
              <a:off x="239913" y="3793707"/>
              <a:ext cx="552263" cy="543162"/>
            </a:xfrm>
            <a:prstGeom prst="flowChartConnector">
              <a:avLst/>
            </a:prstGeom>
            <a:solidFill>
              <a:schemeClr val="accent1">
                <a:lumMod val="20000"/>
                <a:lumOff val="80000"/>
              </a:schemeClr>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1B32A21B-6B4F-1872-843E-3C58164AFD51}"/>
                </a:ext>
              </a:extLst>
            </p:cNvPr>
            <p:cNvSpPr txBox="1"/>
            <p:nvPr/>
          </p:nvSpPr>
          <p:spPr>
            <a:xfrm>
              <a:off x="312341" y="3880622"/>
              <a:ext cx="407408" cy="369332"/>
            </a:xfrm>
            <a:prstGeom prst="rect">
              <a:avLst/>
            </a:prstGeom>
            <a:noFill/>
            <a:ln w="28575">
              <a:noFill/>
            </a:ln>
          </p:spPr>
          <p:txBody>
            <a:bodyPr wrap="square" rtlCol="0">
              <a:spAutoFit/>
            </a:bodyPr>
            <a:lstStyle/>
            <a:p>
              <a:pPr algn="ctr"/>
              <a:r>
                <a:rPr lang="en-US" dirty="0">
                  <a:latin typeface="Calibri" panose="020F0502020204030204" pitchFamily="34" charset="0"/>
                  <a:cs typeface="Calibri" panose="020F0502020204030204" pitchFamily="34" charset="0"/>
                </a:rPr>
                <a:t>2</a:t>
              </a:r>
            </a:p>
          </p:txBody>
        </p:sp>
      </p:grpSp>
      <p:grpSp>
        <p:nvGrpSpPr>
          <p:cNvPr id="18" name="Group 17">
            <a:extLst>
              <a:ext uri="{FF2B5EF4-FFF2-40B4-BE49-F238E27FC236}">
                <a16:creationId xmlns:a16="http://schemas.microsoft.com/office/drawing/2014/main" id="{11F5B675-D654-3C63-F1EF-A634F981CED2}"/>
              </a:ext>
              <a:ext uri="{C183D7F6-B498-43B3-948B-1728B52AA6E4}">
                <adec:decorative xmlns:adec="http://schemas.microsoft.com/office/drawing/2017/decorative" val="1"/>
              </a:ext>
            </a:extLst>
          </p:cNvPr>
          <p:cNvGrpSpPr/>
          <p:nvPr/>
        </p:nvGrpSpPr>
        <p:grpSpPr>
          <a:xfrm>
            <a:off x="9054973" y="208985"/>
            <a:ext cx="552263" cy="543162"/>
            <a:chOff x="239913" y="3793707"/>
            <a:chExt cx="552263" cy="543162"/>
          </a:xfrm>
        </p:grpSpPr>
        <p:sp>
          <p:nvSpPr>
            <p:cNvPr id="19" name="Flowchart: Connector 18">
              <a:extLst>
                <a:ext uri="{FF2B5EF4-FFF2-40B4-BE49-F238E27FC236}">
                  <a16:creationId xmlns:a16="http://schemas.microsoft.com/office/drawing/2014/main" id="{BCC5CB0F-17CC-472A-3BA5-DAE536C6D2A3}"/>
                </a:ext>
              </a:extLst>
            </p:cNvPr>
            <p:cNvSpPr/>
            <p:nvPr/>
          </p:nvSpPr>
          <p:spPr>
            <a:xfrm>
              <a:off x="239913" y="3793707"/>
              <a:ext cx="552263" cy="543162"/>
            </a:xfrm>
            <a:prstGeom prst="flowChartConnector">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24BD00A3-9381-A759-511E-C2065A3BF143}"/>
                </a:ext>
              </a:extLst>
            </p:cNvPr>
            <p:cNvSpPr txBox="1"/>
            <p:nvPr/>
          </p:nvSpPr>
          <p:spPr>
            <a:xfrm>
              <a:off x="312341" y="3880622"/>
              <a:ext cx="407408" cy="369332"/>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3</a:t>
              </a:r>
            </a:p>
          </p:txBody>
        </p:sp>
      </p:grpSp>
      <p:graphicFrame>
        <p:nvGraphicFramePr>
          <p:cNvPr id="21" name="Table 20">
            <a:extLst>
              <a:ext uri="{FF2B5EF4-FFF2-40B4-BE49-F238E27FC236}">
                <a16:creationId xmlns:a16="http://schemas.microsoft.com/office/drawing/2014/main" id="{963F3527-BB64-F43D-4857-C9525D5D3B14}"/>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2494108470"/>
              </p:ext>
            </p:extLst>
          </p:nvPr>
        </p:nvGraphicFramePr>
        <p:xfrm>
          <a:off x="876675" y="3071325"/>
          <a:ext cx="10438649" cy="2963444"/>
        </p:xfrm>
        <a:graphic>
          <a:graphicData uri="http://schemas.openxmlformats.org/drawingml/2006/table">
            <a:tbl>
              <a:tblPr firstRow="1" bandRow="1">
                <a:tableStyleId>{5C22544A-7EE6-4342-B048-85BDC9FD1C3A}</a:tableStyleId>
              </a:tblPr>
              <a:tblGrid>
                <a:gridCol w="1661280">
                  <a:extLst>
                    <a:ext uri="{9D8B030D-6E8A-4147-A177-3AD203B41FA5}">
                      <a16:colId xmlns:a16="http://schemas.microsoft.com/office/drawing/2014/main" val="1731294988"/>
                    </a:ext>
                  </a:extLst>
                </a:gridCol>
                <a:gridCol w="2514179">
                  <a:extLst>
                    <a:ext uri="{9D8B030D-6E8A-4147-A177-3AD203B41FA5}">
                      <a16:colId xmlns:a16="http://schemas.microsoft.com/office/drawing/2014/main" val="4180271545"/>
                    </a:ext>
                  </a:extLst>
                </a:gridCol>
                <a:gridCol w="2087730">
                  <a:extLst>
                    <a:ext uri="{9D8B030D-6E8A-4147-A177-3AD203B41FA5}">
                      <a16:colId xmlns:a16="http://schemas.microsoft.com/office/drawing/2014/main" val="3769486285"/>
                    </a:ext>
                  </a:extLst>
                </a:gridCol>
                <a:gridCol w="2087730">
                  <a:extLst>
                    <a:ext uri="{9D8B030D-6E8A-4147-A177-3AD203B41FA5}">
                      <a16:colId xmlns:a16="http://schemas.microsoft.com/office/drawing/2014/main" val="3559091717"/>
                    </a:ext>
                  </a:extLst>
                </a:gridCol>
                <a:gridCol w="2087730">
                  <a:extLst>
                    <a:ext uri="{9D8B030D-6E8A-4147-A177-3AD203B41FA5}">
                      <a16:colId xmlns:a16="http://schemas.microsoft.com/office/drawing/2014/main" val="3302146229"/>
                    </a:ext>
                  </a:extLst>
                </a:gridCol>
              </a:tblGrid>
              <a:tr h="397367">
                <a:tc>
                  <a:txBody>
                    <a:bodyPr/>
                    <a:lstStyle/>
                    <a:p>
                      <a:r>
                        <a:rPr lang="en-US" sz="1200" dirty="0"/>
                        <a:t>Vehicle</a:t>
                      </a:r>
                    </a:p>
                  </a:txBody>
                  <a:tcPr anchor="ctr"/>
                </a:tc>
                <a:tc>
                  <a:txBody>
                    <a:bodyPr/>
                    <a:lstStyle/>
                    <a:p>
                      <a:pPr algn="ctr"/>
                      <a:r>
                        <a:rPr lang="en-US" sz="1200" dirty="0"/>
                        <a:t>Student/Rider in Quarter</a:t>
                      </a:r>
                    </a:p>
                  </a:txBody>
                  <a:tcPr anchor="ctr"/>
                </a:tc>
                <a:tc>
                  <a:txBody>
                    <a:bodyPr/>
                    <a:lstStyle/>
                    <a:p>
                      <a:pPr algn="ctr"/>
                      <a:r>
                        <a:rPr lang="en-US" sz="1200" dirty="0"/>
                        <a:t>Spec. Transp. In IEP?</a:t>
                      </a:r>
                    </a:p>
                  </a:txBody>
                  <a:tcPr anchor="ctr"/>
                </a:tc>
                <a:tc>
                  <a:txBody>
                    <a:bodyPr/>
                    <a:lstStyle/>
                    <a:p>
                      <a:pPr algn="ctr"/>
                      <a:r>
                        <a:rPr lang="en-US" sz="1200" dirty="0"/>
                        <a:t>Health Service in IEP?</a:t>
                      </a:r>
                    </a:p>
                  </a:txBody>
                  <a:tcPr anchor="ctr"/>
                </a:tc>
                <a:tc>
                  <a:txBody>
                    <a:bodyPr/>
                    <a:lstStyle/>
                    <a:p>
                      <a:pPr algn="ctr"/>
                      <a:r>
                        <a:rPr lang="en-US" sz="1200" dirty="0"/>
                        <a:t>Medicaid/ CHIP/ FAMIS?</a:t>
                      </a:r>
                    </a:p>
                  </a:txBody>
                  <a:tcPr anchor="ctr"/>
                </a:tc>
                <a:extLst>
                  <a:ext uri="{0D108BD9-81ED-4DB2-BD59-A6C34878D82A}">
                    <a16:rowId xmlns:a16="http://schemas.microsoft.com/office/drawing/2014/main" val="3013276908"/>
                  </a:ext>
                </a:extLst>
              </a:tr>
              <a:tr h="264459">
                <a:tc>
                  <a:txBody>
                    <a:bodyPr/>
                    <a:lstStyle/>
                    <a:p>
                      <a:r>
                        <a:rPr lang="en-US" sz="1200" dirty="0"/>
                        <a:t>Bus #1</a:t>
                      </a:r>
                    </a:p>
                  </a:txBody>
                  <a:tcPr anchor="ctr"/>
                </a:tc>
                <a:tc>
                  <a:txBody>
                    <a:bodyPr/>
                    <a:lstStyle/>
                    <a:p>
                      <a:pPr algn="ctr"/>
                      <a:r>
                        <a:rPr lang="en-US" sz="1200" dirty="0"/>
                        <a:t>Student 1</a:t>
                      </a:r>
                    </a:p>
                  </a:txBody>
                  <a:tcPr anchor="ctr"/>
                </a:tc>
                <a:tc>
                  <a:txBody>
                    <a:bodyPr/>
                    <a:lstStyle/>
                    <a:p>
                      <a:pPr algn="ctr"/>
                      <a:r>
                        <a:rPr lang="en-US" sz="1200" dirty="0"/>
                        <a:t>Yes</a:t>
                      </a:r>
                    </a:p>
                  </a:txBody>
                  <a:tcPr anchor="ctr"/>
                </a:tc>
                <a:tc>
                  <a:txBody>
                    <a:bodyPr/>
                    <a:lstStyle/>
                    <a:p>
                      <a:pPr algn="ctr"/>
                      <a:r>
                        <a:rPr lang="en-US" sz="1200" dirty="0"/>
                        <a:t>Yes</a:t>
                      </a:r>
                    </a:p>
                  </a:txBody>
                  <a:tcPr anchor="ctr"/>
                </a:tc>
                <a:tc>
                  <a:txBody>
                    <a:bodyPr/>
                    <a:lstStyle/>
                    <a:p>
                      <a:pPr algn="ctr"/>
                      <a:r>
                        <a:rPr lang="en-US" sz="1200" dirty="0"/>
                        <a:t>Medicaid</a:t>
                      </a:r>
                    </a:p>
                  </a:txBody>
                  <a:tcPr anchor="ctr"/>
                </a:tc>
                <a:extLst>
                  <a:ext uri="{0D108BD9-81ED-4DB2-BD59-A6C34878D82A}">
                    <a16:rowId xmlns:a16="http://schemas.microsoft.com/office/drawing/2014/main" val="3202423577"/>
                  </a:ext>
                </a:extLst>
              </a:tr>
              <a:tr h="264459">
                <a:tc>
                  <a:txBody>
                    <a:bodyPr/>
                    <a:lstStyle/>
                    <a:p>
                      <a:endParaRPr lang="en-US" sz="1200" dirty="0"/>
                    </a:p>
                  </a:txBody>
                  <a:tcPr anchor="ctr"/>
                </a:tc>
                <a:tc>
                  <a:txBody>
                    <a:bodyPr/>
                    <a:lstStyle/>
                    <a:p>
                      <a:pPr algn="ctr"/>
                      <a:r>
                        <a:rPr lang="en-US" sz="1200" dirty="0"/>
                        <a:t>Student 2</a:t>
                      </a:r>
                    </a:p>
                  </a:txBody>
                  <a:tcPr anchor="ctr"/>
                </a:tc>
                <a:tc>
                  <a:txBody>
                    <a:bodyPr/>
                    <a:lstStyle/>
                    <a:p>
                      <a:pPr algn="ctr"/>
                      <a:r>
                        <a:rPr lang="en-US" sz="1200" dirty="0"/>
                        <a:t>Yes</a:t>
                      </a:r>
                    </a:p>
                  </a:txBody>
                  <a:tcPr anchor="ctr"/>
                </a:tc>
                <a:tc>
                  <a:txBody>
                    <a:bodyPr/>
                    <a:lstStyle/>
                    <a:p>
                      <a:pPr algn="ctr"/>
                      <a:r>
                        <a:rPr lang="en-US" sz="1200" dirty="0"/>
                        <a:t>No</a:t>
                      </a:r>
                    </a:p>
                  </a:txBody>
                  <a:tcPr anchor="ctr"/>
                </a:tc>
                <a:tc>
                  <a:txBody>
                    <a:bodyPr/>
                    <a:lstStyle/>
                    <a:p>
                      <a:pPr algn="ctr"/>
                      <a:r>
                        <a:rPr lang="en-US" sz="1200" dirty="0"/>
                        <a:t>--</a:t>
                      </a:r>
                    </a:p>
                  </a:txBody>
                  <a:tcPr anchor="ctr"/>
                </a:tc>
                <a:extLst>
                  <a:ext uri="{0D108BD9-81ED-4DB2-BD59-A6C34878D82A}">
                    <a16:rowId xmlns:a16="http://schemas.microsoft.com/office/drawing/2014/main" val="1082071620"/>
                  </a:ext>
                </a:extLst>
              </a:tr>
              <a:tr h="264459">
                <a:tc>
                  <a:txBody>
                    <a:bodyPr/>
                    <a:lstStyle/>
                    <a:p>
                      <a:endParaRPr lang="en-US" sz="1200" dirty="0"/>
                    </a:p>
                  </a:txBody>
                  <a:tcPr anchor="ctr"/>
                </a:tc>
                <a:tc>
                  <a:txBody>
                    <a:bodyPr/>
                    <a:lstStyle/>
                    <a:p>
                      <a:pPr algn="ctr"/>
                      <a:r>
                        <a:rPr lang="en-US" sz="1200" dirty="0"/>
                        <a:t>Student 3</a:t>
                      </a:r>
                    </a:p>
                  </a:txBody>
                  <a:tcPr anchor="ctr"/>
                </a:tc>
                <a:tc>
                  <a:txBody>
                    <a:bodyPr/>
                    <a:lstStyle/>
                    <a:p>
                      <a:pPr algn="ctr"/>
                      <a:r>
                        <a:rPr lang="en-US" sz="1200" dirty="0"/>
                        <a:t>No</a:t>
                      </a:r>
                    </a:p>
                  </a:txBody>
                  <a:tcPr anchor="ctr"/>
                </a:tc>
                <a:tc>
                  <a:txBody>
                    <a:bodyPr/>
                    <a:lstStyle/>
                    <a:p>
                      <a:pPr algn="ctr"/>
                      <a:r>
                        <a:rPr lang="en-US" sz="1200" dirty="0"/>
                        <a:t>No</a:t>
                      </a:r>
                    </a:p>
                  </a:txBody>
                  <a:tcPr anchor="ctr"/>
                </a:tc>
                <a:tc>
                  <a:txBody>
                    <a:bodyPr/>
                    <a:lstStyle/>
                    <a:p>
                      <a:pPr algn="ctr"/>
                      <a:r>
                        <a:rPr lang="en-US" sz="1200" dirty="0"/>
                        <a:t>--</a:t>
                      </a:r>
                    </a:p>
                  </a:txBody>
                  <a:tcPr anchor="ctr"/>
                </a:tc>
                <a:extLst>
                  <a:ext uri="{0D108BD9-81ED-4DB2-BD59-A6C34878D82A}">
                    <a16:rowId xmlns:a16="http://schemas.microsoft.com/office/drawing/2014/main" val="3820377354"/>
                  </a:ext>
                </a:extLst>
              </a:tr>
              <a:tr h="264459">
                <a:tc>
                  <a:txBody>
                    <a:bodyPr/>
                    <a:lstStyle/>
                    <a:p>
                      <a:r>
                        <a:rPr lang="en-US" sz="1200" dirty="0"/>
                        <a:t>Bus #2</a:t>
                      </a:r>
                    </a:p>
                  </a:txBody>
                  <a:tcPr anchor="ctr"/>
                </a:tc>
                <a:tc>
                  <a:txBody>
                    <a:bodyPr/>
                    <a:lstStyle/>
                    <a:p>
                      <a:pPr algn="ctr"/>
                      <a:r>
                        <a:rPr lang="en-US" sz="1200" dirty="0"/>
                        <a:t>Student 4</a:t>
                      </a:r>
                    </a:p>
                  </a:txBody>
                  <a:tcPr anchor="ctr"/>
                </a:tc>
                <a:tc>
                  <a:txBody>
                    <a:bodyPr/>
                    <a:lstStyle/>
                    <a:p>
                      <a:pPr algn="ctr"/>
                      <a:r>
                        <a:rPr lang="en-US" sz="1200" dirty="0"/>
                        <a:t>Yes</a:t>
                      </a:r>
                    </a:p>
                  </a:txBody>
                  <a:tcPr anchor="ctr"/>
                </a:tc>
                <a:tc>
                  <a:txBody>
                    <a:bodyPr/>
                    <a:lstStyle/>
                    <a:p>
                      <a:pPr algn="ctr"/>
                      <a:r>
                        <a:rPr lang="en-US" sz="1200" dirty="0"/>
                        <a:t>Yes</a:t>
                      </a:r>
                    </a:p>
                  </a:txBody>
                  <a:tcPr anchor="ctr"/>
                </a:tc>
                <a:tc>
                  <a:txBody>
                    <a:bodyPr/>
                    <a:lstStyle/>
                    <a:p>
                      <a:pPr algn="ctr"/>
                      <a:r>
                        <a:rPr lang="en-US" sz="1200" dirty="0"/>
                        <a:t>CHIP</a:t>
                      </a:r>
                    </a:p>
                  </a:txBody>
                  <a:tcPr anchor="ctr"/>
                </a:tc>
                <a:extLst>
                  <a:ext uri="{0D108BD9-81ED-4DB2-BD59-A6C34878D82A}">
                    <a16:rowId xmlns:a16="http://schemas.microsoft.com/office/drawing/2014/main" val="2642946685"/>
                  </a:ext>
                </a:extLst>
              </a:tr>
              <a:tr h="264459">
                <a:tc>
                  <a:txBody>
                    <a:bodyPr/>
                    <a:lstStyle/>
                    <a:p>
                      <a:endParaRPr lang="en-US" sz="1200"/>
                    </a:p>
                  </a:txBody>
                  <a:tcPr anchor="ctr"/>
                </a:tc>
                <a:tc>
                  <a:txBody>
                    <a:bodyPr/>
                    <a:lstStyle/>
                    <a:p>
                      <a:pPr algn="ctr"/>
                      <a:r>
                        <a:rPr lang="en-US" sz="1200" dirty="0"/>
                        <a:t>Student 5</a:t>
                      </a:r>
                    </a:p>
                  </a:txBody>
                  <a:tcPr anchor="ctr"/>
                </a:tc>
                <a:tc>
                  <a:txBody>
                    <a:bodyPr/>
                    <a:lstStyle/>
                    <a:p>
                      <a:pPr algn="ctr"/>
                      <a:r>
                        <a:rPr lang="en-US" sz="1200" dirty="0"/>
                        <a:t>Yes</a:t>
                      </a:r>
                    </a:p>
                  </a:txBody>
                  <a:tcPr anchor="ctr"/>
                </a:tc>
                <a:tc>
                  <a:txBody>
                    <a:bodyPr/>
                    <a:lstStyle/>
                    <a:p>
                      <a:pPr algn="ctr"/>
                      <a:r>
                        <a:rPr lang="en-US" sz="1200" dirty="0"/>
                        <a:t>Yes</a:t>
                      </a:r>
                    </a:p>
                  </a:txBody>
                  <a:tcPr anchor="ctr"/>
                </a:tc>
                <a:tc>
                  <a:txBody>
                    <a:bodyPr/>
                    <a:lstStyle/>
                    <a:p>
                      <a:pPr algn="ctr"/>
                      <a:r>
                        <a:rPr lang="en-US" sz="1200" dirty="0"/>
                        <a:t>FAMIS</a:t>
                      </a:r>
                    </a:p>
                  </a:txBody>
                  <a:tcPr anchor="ctr"/>
                </a:tc>
                <a:extLst>
                  <a:ext uri="{0D108BD9-81ED-4DB2-BD59-A6C34878D82A}">
                    <a16:rowId xmlns:a16="http://schemas.microsoft.com/office/drawing/2014/main" val="466438026"/>
                  </a:ext>
                </a:extLst>
              </a:tr>
              <a:tr h="264459">
                <a:tc>
                  <a:txBody>
                    <a:bodyPr/>
                    <a:lstStyle/>
                    <a:p>
                      <a:endParaRPr lang="en-US" sz="1200"/>
                    </a:p>
                  </a:txBody>
                  <a:tcPr anchor="ctr"/>
                </a:tc>
                <a:tc>
                  <a:txBody>
                    <a:bodyPr/>
                    <a:lstStyle/>
                    <a:p>
                      <a:pPr algn="ctr"/>
                      <a:r>
                        <a:rPr lang="en-US" sz="1200" dirty="0"/>
                        <a:t>Student 6</a:t>
                      </a:r>
                    </a:p>
                  </a:txBody>
                  <a:tcPr anchor="ctr"/>
                </a:tc>
                <a:tc>
                  <a:txBody>
                    <a:bodyPr/>
                    <a:lstStyle/>
                    <a:p>
                      <a:pPr algn="ctr"/>
                      <a:r>
                        <a:rPr lang="en-US" sz="1200" dirty="0"/>
                        <a:t>No</a:t>
                      </a:r>
                    </a:p>
                  </a:txBody>
                  <a:tcPr anchor="ctr"/>
                </a:tc>
                <a:tc>
                  <a:txBody>
                    <a:bodyPr/>
                    <a:lstStyle/>
                    <a:p>
                      <a:pPr algn="ctr"/>
                      <a:r>
                        <a:rPr lang="en-US" sz="1200" dirty="0"/>
                        <a:t>Yes</a:t>
                      </a:r>
                    </a:p>
                  </a:txBody>
                  <a:tcPr anchor="ctr"/>
                </a:tc>
                <a:tc>
                  <a:txBody>
                    <a:bodyPr/>
                    <a:lstStyle/>
                    <a:p>
                      <a:pPr algn="ctr"/>
                      <a:r>
                        <a:rPr lang="en-US" sz="1200" dirty="0"/>
                        <a:t>--</a:t>
                      </a:r>
                    </a:p>
                  </a:txBody>
                  <a:tcPr anchor="ctr"/>
                </a:tc>
                <a:extLst>
                  <a:ext uri="{0D108BD9-81ED-4DB2-BD59-A6C34878D82A}">
                    <a16:rowId xmlns:a16="http://schemas.microsoft.com/office/drawing/2014/main" val="1051716070"/>
                  </a:ext>
                </a:extLst>
              </a:tr>
              <a:tr h="289927">
                <a:tc>
                  <a:txBody>
                    <a:bodyPr/>
                    <a:lstStyle/>
                    <a:p>
                      <a:endParaRPr lang="en-US" sz="1200" dirty="0"/>
                    </a:p>
                  </a:txBody>
                  <a:tcPr anchor="ctr"/>
                </a:tc>
                <a:tc>
                  <a:txBody>
                    <a:bodyPr/>
                    <a:lstStyle/>
                    <a:p>
                      <a:pPr algn="ctr"/>
                      <a:r>
                        <a:rPr lang="en-US" sz="1200" dirty="0"/>
                        <a:t>Student 7</a:t>
                      </a:r>
                    </a:p>
                  </a:txBody>
                  <a:tcPr anchor="ctr"/>
                </a:tc>
                <a:tc>
                  <a:txBody>
                    <a:bodyPr/>
                    <a:lstStyle/>
                    <a:p>
                      <a:pPr algn="ctr"/>
                      <a:r>
                        <a:rPr lang="en-US" sz="1200" dirty="0"/>
                        <a:t>Yes</a:t>
                      </a:r>
                    </a:p>
                  </a:txBody>
                  <a:tcPr anchor="ctr"/>
                </a:tc>
                <a:tc>
                  <a:txBody>
                    <a:bodyPr/>
                    <a:lstStyle/>
                    <a:p>
                      <a:pPr algn="ctr"/>
                      <a:r>
                        <a:rPr lang="en-US" sz="1200" dirty="0"/>
                        <a:t>Yes</a:t>
                      </a:r>
                    </a:p>
                  </a:txBody>
                  <a:tcPr anchor="ctr"/>
                </a:tc>
                <a:tc>
                  <a:txBody>
                    <a:bodyPr/>
                    <a:lstStyle/>
                    <a:p>
                      <a:pPr algn="ctr"/>
                      <a:r>
                        <a:rPr lang="en-US" sz="1200" dirty="0"/>
                        <a:t>No match</a:t>
                      </a:r>
                    </a:p>
                  </a:txBody>
                  <a:tcPr anchor="ctr"/>
                </a:tc>
                <a:extLst>
                  <a:ext uri="{0D108BD9-81ED-4DB2-BD59-A6C34878D82A}">
                    <a16:rowId xmlns:a16="http://schemas.microsoft.com/office/drawing/2014/main" val="1533315538"/>
                  </a:ext>
                </a:extLst>
              </a:tr>
              <a:tr h="260597">
                <a:tc>
                  <a:txBody>
                    <a:bodyPr/>
                    <a:lstStyle/>
                    <a:p>
                      <a:endParaRPr lang="en-US" sz="1200" dirty="0"/>
                    </a:p>
                  </a:txBody>
                  <a:tcPr anchor="ctr"/>
                </a:tc>
                <a:tc>
                  <a:txBody>
                    <a:bodyPr/>
                    <a:lstStyle/>
                    <a:p>
                      <a:pPr algn="ctr"/>
                      <a:r>
                        <a:rPr lang="en-US" sz="1200" dirty="0"/>
                        <a:t>Student 8</a:t>
                      </a:r>
                    </a:p>
                  </a:txBody>
                  <a:tcPr anchor="ctr"/>
                </a:tc>
                <a:tc>
                  <a:txBody>
                    <a:bodyPr/>
                    <a:lstStyle/>
                    <a:p>
                      <a:pPr algn="ctr"/>
                      <a:r>
                        <a:rPr lang="en-US" sz="1200" dirty="0"/>
                        <a:t>Yes</a:t>
                      </a:r>
                    </a:p>
                  </a:txBody>
                  <a:tcPr anchor="ctr"/>
                </a:tc>
                <a:tc>
                  <a:txBody>
                    <a:bodyPr/>
                    <a:lstStyle/>
                    <a:p>
                      <a:pPr algn="ctr"/>
                      <a:r>
                        <a:rPr lang="en-US" sz="1200" dirty="0"/>
                        <a:t>Yes</a:t>
                      </a:r>
                    </a:p>
                  </a:txBody>
                  <a:tcPr anchor="ctr"/>
                </a:tc>
                <a:tc>
                  <a:txBody>
                    <a:bodyPr/>
                    <a:lstStyle/>
                    <a:p>
                      <a:pPr algn="ctr"/>
                      <a:r>
                        <a:rPr lang="en-US" sz="1200" dirty="0"/>
                        <a:t>Medicaid</a:t>
                      </a:r>
                    </a:p>
                  </a:txBody>
                  <a:tcPr anchor="ctr"/>
                </a:tc>
                <a:extLst>
                  <a:ext uri="{0D108BD9-81ED-4DB2-BD59-A6C34878D82A}">
                    <a16:rowId xmlns:a16="http://schemas.microsoft.com/office/drawing/2014/main" val="3664405130"/>
                  </a:ext>
                </a:extLst>
              </a:tr>
              <a:tr h="355910">
                <a:tc>
                  <a:txBody>
                    <a:bodyPr/>
                    <a:lstStyle/>
                    <a:p>
                      <a:endParaRPr lang="en-US" sz="1200" dirty="0"/>
                    </a:p>
                  </a:txBody>
                  <a:tcPr anchor="ctr"/>
                </a:tc>
                <a:tc>
                  <a:txBody>
                    <a:bodyPr/>
                    <a:lstStyle/>
                    <a:p>
                      <a:pPr algn="ctr"/>
                      <a:r>
                        <a:rPr lang="en-US" sz="1200" dirty="0"/>
                        <a:t>Student 9</a:t>
                      </a:r>
                    </a:p>
                  </a:txBody>
                  <a:tcPr anchor="ctr"/>
                </a:tc>
                <a:tc>
                  <a:txBody>
                    <a:bodyPr/>
                    <a:lstStyle/>
                    <a:p>
                      <a:pPr algn="ctr"/>
                      <a:r>
                        <a:rPr lang="en-US" sz="1200" dirty="0"/>
                        <a:t>Yes</a:t>
                      </a:r>
                    </a:p>
                  </a:txBody>
                  <a:tcPr anchor="ctr"/>
                </a:tc>
                <a:tc>
                  <a:txBody>
                    <a:bodyPr/>
                    <a:lstStyle/>
                    <a:p>
                      <a:pPr algn="ctr"/>
                      <a:r>
                        <a:rPr lang="en-US" sz="1200" dirty="0"/>
                        <a:t>Yes</a:t>
                      </a:r>
                    </a:p>
                  </a:txBody>
                  <a:tcPr anchor="ctr"/>
                </a:tc>
                <a:tc>
                  <a:txBody>
                    <a:bodyPr/>
                    <a:lstStyle/>
                    <a:p>
                      <a:pPr algn="ctr"/>
                      <a:r>
                        <a:rPr lang="en-US" sz="1200" dirty="0"/>
                        <a:t>No match</a:t>
                      </a:r>
                    </a:p>
                  </a:txBody>
                  <a:tcPr anchor="ctr"/>
                </a:tc>
                <a:extLst>
                  <a:ext uri="{0D108BD9-81ED-4DB2-BD59-A6C34878D82A}">
                    <a16:rowId xmlns:a16="http://schemas.microsoft.com/office/drawing/2014/main" val="2127108117"/>
                  </a:ext>
                </a:extLst>
              </a:tr>
            </a:tbl>
          </a:graphicData>
        </a:graphic>
      </p:graphicFrame>
      <p:grpSp>
        <p:nvGrpSpPr>
          <p:cNvPr id="22" name="Group 21">
            <a:extLst>
              <a:ext uri="{FF2B5EF4-FFF2-40B4-BE49-F238E27FC236}">
                <a16:creationId xmlns:a16="http://schemas.microsoft.com/office/drawing/2014/main" id="{9F3F39E9-5BE2-7604-02A8-C4C155443B67}"/>
              </a:ext>
              <a:ext uri="{C183D7F6-B498-43B3-948B-1728B52AA6E4}">
                <adec:decorative xmlns:adec="http://schemas.microsoft.com/office/drawing/2017/decorative" val="1"/>
              </a:ext>
            </a:extLst>
          </p:cNvPr>
          <p:cNvGrpSpPr/>
          <p:nvPr/>
        </p:nvGrpSpPr>
        <p:grpSpPr>
          <a:xfrm>
            <a:off x="3440848" y="2413990"/>
            <a:ext cx="552263" cy="543162"/>
            <a:chOff x="239913" y="3793707"/>
            <a:chExt cx="552263" cy="543162"/>
          </a:xfrm>
        </p:grpSpPr>
        <p:sp>
          <p:nvSpPr>
            <p:cNvPr id="23" name="Flowchart: Connector 22">
              <a:extLst>
                <a:ext uri="{FF2B5EF4-FFF2-40B4-BE49-F238E27FC236}">
                  <a16:creationId xmlns:a16="http://schemas.microsoft.com/office/drawing/2014/main" id="{A465F330-59D8-FC65-CD3A-2C31EA5E6278}"/>
                </a:ext>
              </a:extLst>
            </p:cNvPr>
            <p:cNvSpPr/>
            <p:nvPr/>
          </p:nvSpPr>
          <p:spPr>
            <a:xfrm>
              <a:off x="239913" y="3793707"/>
              <a:ext cx="552263" cy="543162"/>
            </a:xfrm>
            <a:prstGeom prst="flowChartConnector">
              <a:avLst/>
            </a:prstGeom>
            <a:solidFill>
              <a:schemeClr val="accent1">
                <a:lumMod val="20000"/>
                <a:lumOff val="80000"/>
              </a:schemeClr>
            </a:solidFill>
            <a:ln w="12700">
              <a:solidFill>
                <a:srgbClr val="0007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E1FEBD7E-0134-65BB-0F31-36ABCD7FB7F7}"/>
                </a:ext>
              </a:extLst>
            </p:cNvPr>
            <p:cNvSpPr txBox="1"/>
            <p:nvPr/>
          </p:nvSpPr>
          <p:spPr>
            <a:xfrm>
              <a:off x="312341" y="3880622"/>
              <a:ext cx="407408" cy="369332"/>
            </a:xfrm>
            <a:prstGeom prst="rect">
              <a:avLst/>
            </a:prstGeom>
            <a:noFill/>
            <a:ln w="12700">
              <a:noFill/>
            </a:ln>
          </p:spPr>
          <p:txBody>
            <a:bodyPr wrap="square" rtlCol="0">
              <a:spAutoFit/>
            </a:bodyPr>
            <a:lstStyle/>
            <a:p>
              <a:pPr algn="ctr"/>
              <a:r>
                <a:rPr lang="en-US" dirty="0">
                  <a:latin typeface="Calibri" panose="020F0502020204030204" pitchFamily="34" charset="0"/>
                  <a:cs typeface="Calibri" panose="020F0502020204030204" pitchFamily="34" charset="0"/>
                </a:rPr>
                <a:t>1</a:t>
              </a:r>
            </a:p>
          </p:txBody>
        </p:sp>
      </p:grpSp>
      <p:grpSp>
        <p:nvGrpSpPr>
          <p:cNvPr id="25" name="Group 24">
            <a:extLst>
              <a:ext uri="{FF2B5EF4-FFF2-40B4-BE49-F238E27FC236}">
                <a16:creationId xmlns:a16="http://schemas.microsoft.com/office/drawing/2014/main" id="{1965EBF2-CE11-52BC-1F83-47A3117F31FF}"/>
              </a:ext>
              <a:ext uri="{C183D7F6-B498-43B3-948B-1728B52AA6E4}">
                <adec:decorative xmlns:adec="http://schemas.microsoft.com/office/drawing/2017/decorative" val="1"/>
              </a:ext>
            </a:extLst>
          </p:cNvPr>
          <p:cNvGrpSpPr/>
          <p:nvPr/>
        </p:nvGrpSpPr>
        <p:grpSpPr>
          <a:xfrm>
            <a:off x="6820483" y="2234267"/>
            <a:ext cx="552263" cy="543162"/>
            <a:chOff x="239913" y="3793707"/>
            <a:chExt cx="552263" cy="543162"/>
          </a:xfrm>
        </p:grpSpPr>
        <p:sp>
          <p:nvSpPr>
            <p:cNvPr id="26" name="Flowchart: Connector 25">
              <a:extLst>
                <a:ext uri="{FF2B5EF4-FFF2-40B4-BE49-F238E27FC236}">
                  <a16:creationId xmlns:a16="http://schemas.microsoft.com/office/drawing/2014/main" id="{62182469-BAC3-EA7A-55E8-D2A0DAC6BA82}"/>
                </a:ext>
              </a:extLst>
            </p:cNvPr>
            <p:cNvSpPr/>
            <p:nvPr/>
          </p:nvSpPr>
          <p:spPr>
            <a:xfrm>
              <a:off x="239913" y="3793707"/>
              <a:ext cx="552263" cy="543162"/>
            </a:xfrm>
            <a:prstGeom prst="flowChartConnector">
              <a:avLst/>
            </a:prstGeom>
            <a:solidFill>
              <a:schemeClr val="accent1">
                <a:lumMod val="20000"/>
                <a:lumOff val="80000"/>
              </a:schemeClr>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73522B60-7885-73D0-90A8-55FF06B6AF9A}"/>
                </a:ext>
              </a:extLst>
            </p:cNvPr>
            <p:cNvSpPr txBox="1"/>
            <p:nvPr/>
          </p:nvSpPr>
          <p:spPr>
            <a:xfrm>
              <a:off x="312341" y="3880622"/>
              <a:ext cx="407408" cy="369332"/>
            </a:xfrm>
            <a:prstGeom prst="rect">
              <a:avLst/>
            </a:prstGeom>
            <a:noFill/>
            <a:ln w="28575">
              <a:noFill/>
            </a:ln>
          </p:spPr>
          <p:txBody>
            <a:bodyPr wrap="square" rtlCol="0">
              <a:spAutoFit/>
            </a:bodyPr>
            <a:lstStyle/>
            <a:p>
              <a:pPr algn="ctr"/>
              <a:r>
                <a:rPr lang="en-US" dirty="0">
                  <a:latin typeface="Calibri" panose="020F0502020204030204" pitchFamily="34" charset="0"/>
                  <a:cs typeface="Calibri" panose="020F0502020204030204" pitchFamily="34" charset="0"/>
                </a:rPr>
                <a:t>2</a:t>
              </a:r>
            </a:p>
          </p:txBody>
        </p:sp>
      </p:grpSp>
      <p:grpSp>
        <p:nvGrpSpPr>
          <p:cNvPr id="28" name="Group 27">
            <a:extLst>
              <a:ext uri="{FF2B5EF4-FFF2-40B4-BE49-F238E27FC236}">
                <a16:creationId xmlns:a16="http://schemas.microsoft.com/office/drawing/2014/main" id="{32732464-0488-13AE-4671-54DFB4F6E9C4}"/>
              </a:ext>
              <a:ext uri="{C183D7F6-B498-43B3-948B-1728B52AA6E4}">
                <adec:decorative xmlns:adec="http://schemas.microsoft.com/office/drawing/2017/decorative" val="1"/>
              </a:ext>
            </a:extLst>
          </p:cNvPr>
          <p:cNvGrpSpPr/>
          <p:nvPr/>
        </p:nvGrpSpPr>
        <p:grpSpPr>
          <a:xfrm>
            <a:off x="10064435" y="2424686"/>
            <a:ext cx="552263" cy="543162"/>
            <a:chOff x="239913" y="3793707"/>
            <a:chExt cx="552263" cy="543162"/>
          </a:xfrm>
        </p:grpSpPr>
        <p:sp>
          <p:nvSpPr>
            <p:cNvPr id="29" name="Flowchart: Connector 28">
              <a:extLst>
                <a:ext uri="{FF2B5EF4-FFF2-40B4-BE49-F238E27FC236}">
                  <a16:creationId xmlns:a16="http://schemas.microsoft.com/office/drawing/2014/main" id="{65E27EF1-6502-5EA9-E8D3-E297DDE13837}"/>
                </a:ext>
              </a:extLst>
            </p:cNvPr>
            <p:cNvSpPr/>
            <p:nvPr/>
          </p:nvSpPr>
          <p:spPr>
            <a:xfrm>
              <a:off x="239913" y="3793707"/>
              <a:ext cx="552263" cy="543162"/>
            </a:xfrm>
            <a:prstGeom prst="flowChartConnector">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6431AE85-4139-CE9D-98B1-018491A5EAA6}"/>
                </a:ext>
              </a:extLst>
            </p:cNvPr>
            <p:cNvSpPr txBox="1"/>
            <p:nvPr/>
          </p:nvSpPr>
          <p:spPr>
            <a:xfrm>
              <a:off x="312341" y="3880622"/>
              <a:ext cx="407408" cy="369332"/>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3</a:t>
              </a:r>
            </a:p>
          </p:txBody>
        </p:sp>
      </p:grpSp>
      <p:sp>
        <p:nvSpPr>
          <p:cNvPr id="31" name="Left Brace 30">
            <a:extLst>
              <a:ext uri="{FF2B5EF4-FFF2-40B4-BE49-F238E27FC236}">
                <a16:creationId xmlns:a16="http://schemas.microsoft.com/office/drawing/2014/main" id="{B2FBC67D-C942-5420-9E24-9ABA9D7A69C2}"/>
              </a:ext>
              <a:ext uri="{C183D7F6-B498-43B3-948B-1728B52AA6E4}">
                <adec:decorative xmlns:adec="http://schemas.microsoft.com/office/drawing/2017/decorative" val="1"/>
              </a:ext>
            </a:extLst>
          </p:cNvPr>
          <p:cNvSpPr/>
          <p:nvPr/>
        </p:nvSpPr>
        <p:spPr>
          <a:xfrm rot="5400000">
            <a:off x="9215691" y="-74820"/>
            <a:ext cx="230828" cy="2018922"/>
          </a:xfrm>
          <a:prstGeom prst="leftBrace">
            <a:avLst>
              <a:gd name="adj1" fmla="val 8333"/>
              <a:gd name="adj2" fmla="val 5060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2" name="TextBox 31">
            <a:extLst>
              <a:ext uri="{FF2B5EF4-FFF2-40B4-BE49-F238E27FC236}">
                <a16:creationId xmlns:a16="http://schemas.microsoft.com/office/drawing/2014/main" id="{8634D4BF-CFA8-01D2-EDF7-D02369BEDB98}"/>
              </a:ext>
              <a:ext uri="{C183D7F6-B498-43B3-948B-1728B52AA6E4}">
                <adec:decorative xmlns:adec="http://schemas.microsoft.com/office/drawing/2017/decorative" val="1"/>
              </a:ext>
            </a:extLst>
          </p:cNvPr>
          <p:cNvSpPr txBox="1"/>
          <p:nvPr/>
        </p:nvSpPr>
        <p:spPr>
          <a:xfrm>
            <a:off x="3755190" y="2516772"/>
            <a:ext cx="674477" cy="375552"/>
          </a:xfrm>
          <a:prstGeom prst="rect">
            <a:avLst/>
          </a:prstGeom>
          <a:noFill/>
        </p:spPr>
        <p:txBody>
          <a:bodyPr wrap="square" rtlCol="0">
            <a:spAutoFit/>
          </a:bodyPr>
          <a:lstStyle/>
          <a:p>
            <a:pPr marL="0" marR="0" algn="r">
              <a:lnSpc>
                <a:spcPct val="107000"/>
              </a:lnSpc>
              <a:spcBef>
                <a:spcPts val="0"/>
              </a:spcBef>
              <a:spcAft>
                <a:spcPts val="800"/>
              </a:spcAft>
            </a:pPr>
            <a:r>
              <a:rPr lang="en-US"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9</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3" name="TextBox 32">
            <a:extLst>
              <a:ext uri="{FF2B5EF4-FFF2-40B4-BE49-F238E27FC236}">
                <a16:creationId xmlns:a16="http://schemas.microsoft.com/office/drawing/2014/main" id="{CEEBCB95-7195-FA9B-8FED-B81A4027D377}"/>
              </a:ext>
              <a:ext uri="{C183D7F6-B498-43B3-948B-1728B52AA6E4}">
                <adec:decorative xmlns:adec="http://schemas.microsoft.com/office/drawing/2017/decorative" val="1"/>
              </a:ext>
            </a:extLst>
          </p:cNvPr>
          <p:cNvSpPr txBox="1"/>
          <p:nvPr/>
        </p:nvSpPr>
        <p:spPr>
          <a:xfrm>
            <a:off x="7124798" y="2319653"/>
            <a:ext cx="674477" cy="375552"/>
          </a:xfrm>
          <a:prstGeom prst="rect">
            <a:avLst/>
          </a:prstGeom>
          <a:noFill/>
        </p:spPr>
        <p:txBody>
          <a:bodyPr wrap="square" rtlCol="0">
            <a:spAutoFit/>
          </a:bodyPr>
          <a:lstStyle/>
          <a:p>
            <a:pPr marL="0" marR="0" algn="r">
              <a:lnSpc>
                <a:spcPct val="107000"/>
              </a:lnSpc>
              <a:spcBef>
                <a:spcPts val="0"/>
              </a:spcBef>
              <a:spcAft>
                <a:spcPts val="800"/>
              </a:spcAft>
            </a:pPr>
            <a:r>
              <a:rPr lang="en-US"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6</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6" name="TextBox 35">
            <a:extLst>
              <a:ext uri="{FF2B5EF4-FFF2-40B4-BE49-F238E27FC236}">
                <a16:creationId xmlns:a16="http://schemas.microsoft.com/office/drawing/2014/main" id="{83683FED-4E24-04C6-AA63-A8959D244C55}"/>
              </a:ext>
              <a:ext uri="{C183D7F6-B498-43B3-948B-1728B52AA6E4}">
                <adec:decorative xmlns:adec="http://schemas.microsoft.com/office/drawing/2017/decorative" val="1"/>
              </a:ext>
            </a:extLst>
          </p:cNvPr>
          <p:cNvSpPr txBox="1"/>
          <p:nvPr/>
        </p:nvSpPr>
        <p:spPr>
          <a:xfrm>
            <a:off x="10420541" y="2519882"/>
            <a:ext cx="674477" cy="375552"/>
          </a:xfrm>
          <a:prstGeom prst="rect">
            <a:avLst/>
          </a:prstGeom>
          <a:noFill/>
        </p:spPr>
        <p:txBody>
          <a:bodyPr wrap="square" rtlCol="0">
            <a:spAutoFit/>
          </a:bodyPr>
          <a:lstStyle/>
          <a:p>
            <a:pPr marL="0" marR="0" algn="r">
              <a:lnSpc>
                <a:spcPct val="107000"/>
              </a:lnSpc>
              <a:spcBef>
                <a:spcPts val="0"/>
              </a:spcBef>
              <a:spcAft>
                <a:spcPts val="800"/>
              </a:spcAft>
            </a:pPr>
            <a:r>
              <a:rPr lang="en-US"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4</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8" name="Picture 37">
            <a:extLst>
              <a:ext uri="{FF2B5EF4-FFF2-40B4-BE49-F238E27FC236}">
                <a16:creationId xmlns:a16="http://schemas.microsoft.com/office/drawing/2014/main" id="{D346204C-B833-481A-D854-A947AB0CFD97}"/>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06526" y="3398285"/>
            <a:ext cx="350549" cy="328566"/>
          </a:xfrm>
          <a:prstGeom prst="rect">
            <a:avLst/>
          </a:prstGeom>
        </p:spPr>
      </p:pic>
      <p:pic>
        <p:nvPicPr>
          <p:cNvPr id="40" name="Picture 39">
            <a:extLst>
              <a:ext uri="{FF2B5EF4-FFF2-40B4-BE49-F238E27FC236}">
                <a16:creationId xmlns:a16="http://schemas.microsoft.com/office/drawing/2014/main" id="{E8DDD56C-4C0A-FF23-06A1-6186BD2E860B}"/>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684" y="4487224"/>
            <a:ext cx="350549" cy="328566"/>
          </a:xfrm>
          <a:prstGeom prst="rect">
            <a:avLst/>
          </a:prstGeom>
        </p:spPr>
      </p:pic>
      <p:pic>
        <p:nvPicPr>
          <p:cNvPr id="41" name="Picture 40">
            <a:extLst>
              <a:ext uri="{FF2B5EF4-FFF2-40B4-BE49-F238E27FC236}">
                <a16:creationId xmlns:a16="http://schemas.microsoft.com/office/drawing/2014/main" id="{0E02C5FF-4E4B-338C-05CE-1FEE9B6FF4E0}"/>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6985" y="4225481"/>
            <a:ext cx="350549" cy="328566"/>
          </a:xfrm>
          <a:prstGeom prst="rect">
            <a:avLst/>
          </a:prstGeom>
        </p:spPr>
      </p:pic>
      <p:pic>
        <p:nvPicPr>
          <p:cNvPr id="42" name="Picture 41">
            <a:extLst>
              <a:ext uri="{FF2B5EF4-FFF2-40B4-BE49-F238E27FC236}">
                <a16:creationId xmlns:a16="http://schemas.microsoft.com/office/drawing/2014/main" id="{871528F7-633D-F723-58F6-C29F11F8D9BE}"/>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683" y="5059279"/>
            <a:ext cx="350549" cy="328566"/>
          </a:xfrm>
          <a:prstGeom prst="rect">
            <a:avLst/>
          </a:prstGeom>
        </p:spPr>
      </p:pic>
      <p:pic>
        <p:nvPicPr>
          <p:cNvPr id="43" name="Picture 42">
            <a:extLst>
              <a:ext uri="{FF2B5EF4-FFF2-40B4-BE49-F238E27FC236}">
                <a16:creationId xmlns:a16="http://schemas.microsoft.com/office/drawing/2014/main" id="{2D0291FA-276E-76BF-1664-AFCE13F0E0F6}"/>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9224" y="5344919"/>
            <a:ext cx="350549" cy="328566"/>
          </a:xfrm>
          <a:prstGeom prst="rect">
            <a:avLst/>
          </a:prstGeom>
        </p:spPr>
      </p:pic>
      <p:pic>
        <p:nvPicPr>
          <p:cNvPr id="44" name="Picture 43">
            <a:extLst>
              <a:ext uri="{FF2B5EF4-FFF2-40B4-BE49-F238E27FC236}">
                <a16:creationId xmlns:a16="http://schemas.microsoft.com/office/drawing/2014/main" id="{726B67E3-9009-206B-FF51-89FFA93DB5D9}"/>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0911" y="5689844"/>
            <a:ext cx="350549" cy="328566"/>
          </a:xfrm>
          <a:prstGeom prst="rect">
            <a:avLst/>
          </a:prstGeom>
        </p:spPr>
      </p:pic>
      <p:sp>
        <p:nvSpPr>
          <p:cNvPr id="47" name="Left Brace 46">
            <a:extLst>
              <a:ext uri="{FF2B5EF4-FFF2-40B4-BE49-F238E27FC236}">
                <a16:creationId xmlns:a16="http://schemas.microsoft.com/office/drawing/2014/main" id="{38A51B39-CEB0-B1F2-A4A4-8A5149236DB1}"/>
              </a:ext>
              <a:ext uri="{C183D7F6-B498-43B3-948B-1728B52AA6E4}">
                <adec:decorative xmlns:adec="http://schemas.microsoft.com/office/drawing/2017/decorative" val="1"/>
              </a:ext>
            </a:extLst>
          </p:cNvPr>
          <p:cNvSpPr/>
          <p:nvPr/>
        </p:nvSpPr>
        <p:spPr>
          <a:xfrm rot="5400000">
            <a:off x="6974680" y="1336572"/>
            <a:ext cx="243871" cy="3225635"/>
          </a:xfrm>
          <a:prstGeom prst="leftBrace">
            <a:avLst>
              <a:gd name="adj1" fmla="val 8333"/>
              <a:gd name="adj2" fmla="val 5060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 name="Star: 5 Points 1">
            <a:extLst>
              <a:ext uri="{FF2B5EF4-FFF2-40B4-BE49-F238E27FC236}">
                <a16:creationId xmlns:a16="http://schemas.microsoft.com/office/drawing/2014/main" id="{648F7E76-47E7-4E62-A9A2-223352C33D39}"/>
              </a:ext>
              <a:ext uri="{C183D7F6-B498-43B3-948B-1728B52AA6E4}">
                <adec:decorative xmlns:adec="http://schemas.microsoft.com/office/drawing/2017/decorative" val="1"/>
              </a:ext>
            </a:extLst>
          </p:cNvPr>
          <p:cNvSpPr/>
          <p:nvPr/>
        </p:nvSpPr>
        <p:spPr>
          <a:xfrm>
            <a:off x="7726847" y="2245311"/>
            <a:ext cx="304315" cy="265998"/>
          </a:xfrm>
          <a:prstGeom prst="star5">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tar: 5 Points 2">
            <a:extLst>
              <a:ext uri="{FF2B5EF4-FFF2-40B4-BE49-F238E27FC236}">
                <a16:creationId xmlns:a16="http://schemas.microsoft.com/office/drawing/2014/main" id="{D7B4BC90-3C0A-5793-E7AC-E39D9F5FB2AB}"/>
              </a:ext>
              <a:ext uri="{C183D7F6-B498-43B3-948B-1728B52AA6E4}">
                <adec:decorative xmlns:adec="http://schemas.microsoft.com/office/drawing/2017/decorative" val="1"/>
              </a:ext>
            </a:extLst>
          </p:cNvPr>
          <p:cNvSpPr/>
          <p:nvPr/>
        </p:nvSpPr>
        <p:spPr>
          <a:xfrm>
            <a:off x="4952724" y="6161660"/>
            <a:ext cx="304315" cy="265998"/>
          </a:xfrm>
          <a:prstGeom prst="star5">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FA2B5E4-D1D1-B639-98A3-A7BBAC4FB4EF}"/>
              </a:ext>
              <a:ext uri="{C183D7F6-B498-43B3-948B-1728B52AA6E4}">
                <adec:decorative xmlns:adec="http://schemas.microsoft.com/office/drawing/2017/decorative" val="1"/>
              </a:ext>
            </a:extLst>
          </p:cNvPr>
          <p:cNvSpPr txBox="1"/>
          <p:nvPr/>
        </p:nvSpPr>
        <p:spPr>
          <a:xfrm>
            <a:off x="5219503" y="6104509"/>
            <a:ext cx="6204282" cy="607539"/>
          </a:xfrm>
          <a:prstGeom prst="rect">
            <a:avLst/>
          </a:prstGeom>
          <a:noFill/>
        </p:spPr>
        <p:txBody>
          <a:bodyPr wrap="square" rtlCol="0">
            <a:spAutoFit/>
          </a:bodyPr>
          <a:lstStyle/>
          <a:p>
            <a:pPr marL="0" marR="0">
              <a:lnSpc>
                <a:spcPct val="107000"/>
              </a:lnSpc>
              <a:spcBef>
                <a:spcPts val="0"/>
              </a:spcBef>
              <a:spcAft>
                <a:spcPts val="800"/>
              </a:spcAft>
            </a:pPr>
            <a:r>
              <a:rPr lang="en-US" sz="16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The students from step 2 </a:t>
            </a:r>
            <a:r>
              <a:rPr lang="en-US" sz="16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who were in DW snapshot </a:t>
            </a:r>
            <a:r>
              <a:rPr lang="en-US" sz="16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are uploaded for Eligibility Matching, the results of the match are reported in step 3</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44801003-B92D-7FE4-FCEE-8BDEEAA59182}"/>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5684" y="3398285"/>
            <a:ext cx="350549" cy="328566"/>
          </a:xfrm>
          <a:prstGeom prst="rect">
            <a:avLst/>
          </a:prstGeom>
        </p:spPr>
      </p:pic>
      <p:pic>
        <p:nvPicPr>
          <p:cNvPr id="8" name="Picture 7">
            <a:extLst>
              <a:ext uri="{FF2B5EF4-FFF2-40B4-BE49-F238E27FC236}">
                <a16:creationId xmlns:a16="http://schemas.microsoft.com/office/drawing/2014/main" id="{93410CD4-1AB0-8516-2DA3-54C6431755CF}"/>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5685" y="4473871"/>
            <a:ext cx="350549" cy="328566"/>
          </a:xfrm>
          <a:prstGeom prst="rect">
            <a:avLst/>
          </a:prstGeom>
        </p:spPr>
      </p:pic>
      <p:pic>
        <p:nvPicPr>
          <p:cNvPr id="9" name="Picture 8">
            <a:extLst>
              <a:ext uri="{FF2B5EF4-FFF2-40B4-BE49-F238E27FC236}">
                <a16:creationId xmlns:a16="http://schemas.microsoft.com/office/drawing/2014/main" id="{99AFBC0A-2B87-A948-3D58-01CB5015DBCD}"/>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5683" y="4225481"/>
            <a:ext cx="350549" cy="328566"/>
          </a:xfrm>
          <a:prstGeom prst="rect">
            <a:avLst/>
          </a:prstGeom>
        </p:spPr>
      </p:pic>
      <p:pic>
        <p:nvPicPr>
          <p:cNvPr id="11" name="Picture 10">
            <a:extLst>
              <a:ext uri="{FF2B5EF4-FFF2-40B4-BE49-F238E27FC236}">
                <a16:creationId xmlns:a16="http://schemas.microsoft.com/office/drawing/2014/main" id="{8043401A-F163-7C3F-F993-CAA7B40D5D3F}"/>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18658" y="5339455"/>
            <a:ext cx="350549" cy="328566"/>
          </a:xfrm>
          <a:prstGeom prst="rect">
            <a:avLst/>
          </a:prstGeom>
        </p:spPr>
      </p:pic>
      <p:pic>
        <p:nvPicPr>
          <p:cNvPr id="34" name="Picture 33">
            <a:extLst>
              <a:ext uri="{FF2B5EF4-FFF2-40B4-BE49-F238E27FC236}">
                <a16:creationId xmlns:a16="http://schemas.microsoft.com/office/drawing/2014/main" id="{8CC633D7-3AE7-0F24-960F-F919BE08D4E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967370" y="1089852"/>
            <a:ext cx="6784966" cy="1030242"/>
          </a:xfrm>
          <a:prstGeom prst="rect">
            <a:avLst/>
          </a:prstGeom>
        </p:spPr>
      </p:pic>
      <p:sp>
        <p:nvSpPr>
          <p:cNvPr id="12" name="Speech Bubble: Oval 11">
            <a:extLst>
              <a:ext uri="{FF2B5EF4-FFF2-40B4-BE49-F238E27FC236}">
                <a16:creationId xmlns:a16="http://schemas.microsoft.com/office/drawing/2014/main" id="{7D0EB950-1ABD-7BBD-970E-617A60145426}"/>
              </a:ext>
              <a:ext uri="{C183D7F6-B498-43B3-948B-1728B52AA6E4}">
                <adec:decorative xmlns:adec="http://schemas.microsoft.com/office/drawing/2017/decorative" val="1"/>
              </a:ext>
            </a:extLst>
          </p:cNvPr>
          <p:cNvSpPr/>
          <p:nvPr/>
        </p:nvSpPr>
        <p:spPr>
          <a:xfrm>
            <a:off x="876675" y="4807390"/>
            <a:ext cx="1884632" cy="1140737"/>
          </a:xfrm>
          <a:prstGeom prst="wedgeEllipseCallout">
            <a:avLst>
              <a:gd name="adj1" fmla="val 64515"/>
              <a:gd name="adj2" fmla="val -3946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A9CE8CB3-7F79-6D97-2C2F-73BD5B08BC49}"/>
              </a:ext>
              <a:ext uri="{C183D7F6-B498-43B3-948B-1728B52AA6E4}">
                <adec:decorative xmlns:adec="http://schemas.microsoft.com/office/drawing/2017/decorative" val="1"/>
              </a:ext>
            </a:extLst>
          </p:cNvPr>
          <p:cNvSpPr txBox="1"/>
          <p:nvPr/>
        </p:nvSpPr>
        <p:spPr>
          <a:xfrm>
            <a:off x="1023042" y="4961299"/>
            <a:ext cx="1620570" cy="923330"/>
          </a:xfrm>
          <a:prstGeom prst="rect">
            <a:avLst/>
          </a:prstGeom>
          <a:noFill/>
        </p:spPr>
        <p:txBody>
          <a:bodyPr wrap="square" rtlCol="0">
            <a:spAutoFit/>
          </a:bodyPr>
          <a:lstStyle/>
          <a:p>
            <a:pPr algn="ctr"/>
            <a:r>
              <a:rPr lang="en-US" dirty="0"/>
              <a:t>Check that no students are duplicated</a:t>
            </a:r>
          </a:p>
        </p:txBody>
      </p:sp>
      <p:sp>
        <p:nvSpPr>
          <p:cNvPr id="39" name="TextBox 38">
            <a:extLst>
              <a:ext uri="{FF2B5EF4-FFF2-40B4-BE49-F238E27FC236}">
                <a16:creationId xmlns:a16="http://schemas.microsoft.com/office/drawing/2014/main" id="{A2597FE0-2C82-F52C-55E3-C47974612223}"/>
              </a:ext>
              <a:ext uri="{C183D7F6-B498-43B3-948B-1728B52AA6E4}">
                <adec:decorative xmlns:adec="http://schemas.microsoft.com/office/drawing/2017/decorative" val="1"/>
              </a:ext>
            </a:extLst>
          </p:cNvPr>
          <p:cNvSpPr txBox="1"/>
          <p:nvPr/>
        </p:nvSpPr>
        <p:spPr>
          <a:xfrm>
            <a:off x="8037624" y="2183022"/>
            <a:ext cx="744237" cy="369332"/>
          </a:xfrm>
          <a:prstGeom prst="rect">
            <a:avLst/>
          </a:prstGeom>
          <a:noFill/>
        </p:spPr>
        <p:txBody>
          <a:bodyPr wrap="square" rtlCol="0">
            <a:spAutoFit/>
          </a:bodyPr>
          <a:lstStyle/>
          <a:p>
            <a:r>
              <a:rPr lang="en-US" dirty="0">
                <a:solidFill>
                  <a:srgbClr val="FF0000"/>
                </a:solidFill>
              </a:rPr>
              <a:t>2.b.</a:t>
            </a:r>
          </a:p>
        </p:txBody>
      </p:sp>
      <p:sp>
        <p:nvSpPr>
          <p:cNvPr id="45" name="TextBox 44">
            <a:extLst>
              <a:ext uri="{FF2B5EF4-FFF2-40B4-BE49-F238E27FC236}">
                <a16:creationId xmlns:a16="http://schemas.microsoft.com/office/drawing/2014/main" id="{EDAAEEAD-C3B2-6140-7EA8-93C7D7D74F29}"/>
              </a:ext>
              <a:ext uri="{C183D7F6-B498-43B3-948B-1728B52AA6E4}">
                <adec:decorative xmlns:adec="http://schemas.microsoft.com/office/drawing/2017/decorative" val="1"/>
              </a:ext>
            </a:extLst>
          </p:cNvPr>
          <p:cNvSpPr txBox="1"/>
          <p:nvPr/>
        </p:nvSpPr>
        <p:spPr>
          <a:xfrm>
            <a:off x="4440375" y="6161660"/>
            <a:ext cx="654140" cy="369332"/>
          </a:xfrm>
          <a:prstGeom prst="rect">
            <a:avLst/>
          </a:prstGeom>
          <a:noFill/>
        </p:spPr>
        <p:txBody>
          <a:bodyPr wrap="square" rtlCol="0">
            <a:spAutoFit/>
          </a:bodyPr>
          <a:lstStyle/>
          <a:p>
            <a:r>
              <a:rPr lang="en-US" dirty="0">
                <a:solidFill>
                  <a:srgbClr val="FF0000"/>
                </a:solidFill>
              </a:rPr>
              <a:t>2.b.</a:t>
            </a:r>
          </a:p>
        </p:txBody>
      </p:sp>
      <p:sp>
        <p:nvSpPr>
          <p:cNvPr id="46" name="Speech Bubble: Rectangle with Corners Rounded 45">
            <a:extLst>
              <a:ext uri="{FF2B5EF4-FFF2-40B4-BE49-F238E27FC236}">
                <a16:creationId xmlns:a16="http://schemas.microsoft.com/office/drawing/2014/main" id="{4616555F-C2A8-2254-F6B1-47DCC62D1823}"/>
              </a:ext>
              <a:ext uri="{C183D7F6-B498-43B3-948B-1728B52AA6E4}">
                <adec:decorative xmlns:adec="http://schemas.microsoft.com/office/drawing/2017/decorative" val="1"/>
              </a:ext>
            </a:extLst>
          </p:cNvPr>
          <p:cNvSpPr/>
          <p:nvPr/>
        </p:nvSpPr>
        <p:spPr>
          <a:xfrm>
            <a:off x="638411" y="3251277"/>
            <a:ext cx="4200412" cy="2060386"/>
          </a:xfrm>
          <a:prstGeom prst="wedgeRoundRectCallout">
            <a:avLst>
              <a:gd name="adj1" fmla="val 93707"/>
              <a:gd name="adj2" fmla="val -78646"/>
              <a:gd name="adj3" fmla="val 16667"/>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48" descr="In step two the number of riders from step one are checked to determine who had specialized transportation and at least one additional related service in their IEP.">
            <a:extLst>
              <a:ext uri="{FF2B5EF4-FFF2-40B4-BE49-F238E27FC236}">
                <a16:creationId xmlns:a16="http://schemas.microsoft.com/office/drawing/2014/main" id="{DA8F77C8-B0A6-1F3B-9FF5-40E386845970}"/>
              </a:ext>
            </a:extLst>
          </p:cNvPr>
          <p:cNvGrpSpPr/>
          <p:nvPr/>
        </p:nvGrpSpPr>
        <p:grpSpPr>
          <a:xfrm>
            <a:off x="643461" y="3258538"/>
            <a:ext cx="4200412" cy="2060386"/>
            <a:chOff x="3309403" y="3991123"/>
            <a:chExt cx="4069918" cy="1996546"/>
          </a:xfrm>
        </p:grpSpPr>
        <p:sp>
          <p:nvSpPr>
            <p:cNvPr id="50" name="Speech Bubble: Rectangle with Corners Rounded 49">
              <a:extLst>
                <a:ext uri="{FF2B5EF4-FFF2-40B4-BE49-F238E27FC236}">
                  <a16:creationId xmlns:a16="http://schemas.microsoft.com/office/drawing/2014/main" id="{27DBE86A-483B-1F0E-CFE8-4BAF0E6C0591}"/>
                </a:ext>
              </a:extLst>
            </p:cNvPr>
            <p:cNvSpPr/>
            <p:nvPr/>
          </p:nvSpPr>
          <p:spPr>
            <a:xfrm>
              <a:off x="3309403" y="3991123"/>
              <a:ext cx="4069918" cy="1996546"/>
            </a:xfrm>
            <a:prstGeom prst="wedgeRoundRectCallout">
              <a:avLst>
                <a:gd name="adj1" fmla="val 87159"/>
                <a:gd name="adj2" fmla="val -109012"/>
                <a:gd name="adj3" fmla="val 16667"/>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68E09A18-605D-378F-5EE5-A0C88038D142}"/>
                </a:ext>
              </a:extLst>
            </p:cNvPr>
            <p:cNvSpPr txBox="1"/>
            <p:nvPr/>
          </p:nvSpPr>
          <p:spPr>
            <a:xfrm>
              <a:off x="3401664" y="4196353"/>
              <a:ext cx="3903604" cy="1729793"/>
            </a:xfrm>
            <a:prstGeom prst="rect">
              <a:avLst/>
            </a:prstGeom>
            <a:noFill/>
          </p:spPr>
          <p:txBody>
            <a:bodyPr wrap="square" rtlCol="0">
              <a:spAutoFit/>
            </a:bodyPr>
            <a:lstStyle/>
            <a:p>
              <a:pPr algn="ctr"/>
              <a:r>
                <a:rPr lang="en-US" sz="2200" b="1" dirty="0">
                  <a:solidFill>
                    <a:schemeClr val="bg1"/>
                  </a:solidFill>
                </a:rPr>
                <a:t>Step 2: Of riders from step 1, who had specialized transportation AND one additional related service in IEP?</a:t>
              </a:r>
            </a:p>
          </p:txBody>
        </p:sp>
      </p:grpSp>
    </p:spTree>
    <p:extLst>
      <p:ext uri="{BB962C8B-B14F-4D97-AF65-F5344CB8AC3E}">
        <p14:creationId xmlns:p14="http://schemas.microsoft.com/office/powerpoint/2010/main" val="5066944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AE8D9A-E281-67AD-F67E-9E4D17189373}"/>
            </a:ext>
          </a:extLst>
        </p:cNvPr>
        <p:cNvGrpSpPr/>
        <p:nvPr/>
      </p:nvGrpSpPr>
      <p:grpSpPr>
        <a:xfrm>
          <a:off x="0" y="0"/>
          <a:ext cx="0" cy="0"/>
          <a:chOff x="0" y="0"/>
          <a:chExt cx="0" cy="0"/>
        </a:xfrm>
      </p:grpSpPr>
      <p:sp>
        <p:nvSpPr>
          <p:cNvPr id="37" name="Title 36">
            <a:extLst>
              <a:ext uri="{FF2B5EF4-FFF2-40B4-BE49-F238E27FC236}">
                <a16:creationId xmlns:a16="http://schemas.microsoft.com/office/drawing/2014/main" id="{9067E201-A7D0-42D6-2B0B-2514AD37CCA2}"/>
              </a:ext>
            </a:extLst>
          </p:cNvPr>
          <p:cNvSpPr>
            <a:spLocks noGrp="1"/>
          </p:cNvSpPr>
          <p:nvPr>
            <p:ph type="ctrTitle"/>
          </p:nvPr>
        </p:nvSpPr>
        <p:spPr>
          <a:xfrm>
            <a:off x="1524000" y="-2387600"/>
            <a:ext cx="9144000" cy="2387600"/>
          </a:xfrm>
        </p:spPr>
        <p:txBody>
          <a:bodyPr vert="horz" lIns="0" tIns="0" rIns="0" bIns="0" rtlCol="0" anchor="b" anchorCtr="0">
            <a:noAutofit/>
          </a:bodyPr>
          <a:lstStyle/>
          <a:p>
            <a:r>
              <a:rPr lang="en-US" dirty="0"/>
              <a:t>Transportation Student Statistics in three steps – Step two b</a:t>
            </a:r>
          </a:p>
        </p:txBody>
      </p:sp>
      <p:sp>
        <p:nvSpPr>
          <p:cNvPr id="4" name="TextBox 3">
            <a:extLst>
              <a:ext uri="{FF2B5EF4-FFF2-40B4-BE49-F238E27FC236}">
                <a16:creationId xmlns:a16="http://schemas.microsoft.com/office/drawing/2014/main" id="{FFB2E0D6-946D-B047-5157-2922CE5C70A9}"/>
              </a:ext>
              <a:ext uri="{C183D7F6-B498-43B3-948B-1728B52AA6E4}">
                <adec:decorative xmlns:adec="http://schemas.microsoft.com/office/drawing/2017/decorative" val="1"/>
              </a:ext>
            </a:extLst>
          </p:cNvPr>
          <p:cNvSpPr txBox="1"/>
          <p:nvPr/>
        </p:nvSpPr>
        <p:spPr>
          <a:xfrm>
            <a:off x="452671" y="327008"/>
            <a:ext cx="5377759" cy="375552"/>
          </a:xfrm>
          <a:prstGeom prst="rect">
            <a:avLst/>
          </a:prstGeom>
          <a:noFill/>
        </p:spPr>
        <p:txBody>
          <a:bodyPr wrap="square" rtlCol="0">
            <a:spAutoFit/>
          </a:bodyPr>
          <a:lstStyle/>
          <a:p>
            <a:pPr>
              <a:lnSpc>
                <a:spcPct val="107000"/>
              </a:lnSpc>
              <a:spcAft>
                <a:spcPts val="800"/>
              </a:spcAft>
            </a:pPr>
            <a:r>
              <a:rPr lang="en-US" b="1" kern="100" dirty="0">
                <a:solidFill>
                  <a:srgbClr val="002060"/>
                </a:solidFill>
                <a:latin typeface="Calibri" panose="020F0502020204030204" pitchFamily="34" charset="0"/>
                <a:cs typeface="Times New Roman" panose="02020603050405020304" pitchFamily="18" charset="0"/>
              </a:rPr>
              <a:t>Transportation Student Statistics – 3 Steps</a:t>
            </a:r>
          </a:p>
        </p:txBody>
      </p:sp>
      <p:sp>
        <p:nvSpPr>
          <p:cNvPr id="7" name="TextBox 6">
            <a:extLst>
              <a:ext uri="{FF2B5EF4-FFF2-40B4-BE49-F238E27FC236}">
                <a16:creationId xmlns:a16="http://schemas.microsoft.com/office/drawing/2014/main" id="{7B3F0CB9-D1EE-AA62-D082-4AF3342CA400}"/>
              </a:ext>
              <a:ext uri="{C183D7F6-B498-43B3-948B-1728B52AA6E4}">
                <adec:decorative xmlns:adec="http://schemas.microsoft.com/office/drawing/2017/decorative" val="1"/>
              </a:ext>
            </a:extLst>
          </p:cNvPr>
          <p:cNvSpPr txBox="1"/>
          <p:nvPr/>
        </p:nvSpPr>
        <p:spPr>
          <a:xfrm>
            <a:off x="1421394" y="1089937"/>
            <a:ext cx="2545976" cy="543162"/>
          </a:xfrm>
          <a:prstGeom prst="rect">
            <a:avLst/>
          </a:prstGeom>
          <a:noFill/>
        </p:spPr>
        <p:txBody>
          <a:bodyPr wrap="square" rtlCol="0">
            <a:spAutoFit/>
          </a:bodyPr>
          <a:lstStyle/>
          <a:p>
            <a:pPr marL="0" marR="0" algn="r">
              <a:lnSpc>
                <a:spcPct val="107000"/>
              </a:lnSpc>
              <a:spcBef>
                <a:spcPts val="0"/>
              </a:spcBef>
              <a:spcAft>
                <a:spcPts val="800"/>
              </a:spcAft>
            </a:pPr>
            <a:r>
              <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Page in Transportation Cost Report Template:</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4" name="Group 13">
            <a:extLst>
              <a:ext uri="{FF2B5EF4-FFF2-40B4-BE49-F238E27FC236}">
                <a16:creationId xmlns:a16="http://schemas.microsoft.com/office/drawing/2014/main" id="{5BE49BBA-F8DD-7D00-7555-6FF9F3F8ADB6}"/>
              </a:ext>
              <a:ext uri="{C183D7F6-B498-43B3-948B-1728B52AA6E4}">
                <adec:decorative xmlns:adec="http://schemas.microsoft.com/office/drawing/2017/decorative" val="1"/>
              </a:ext>
            </a:extLst>
          </p:cNvPr>
          <p:cNvGrpSpPr/>
          <p:nvPr/>
        </p:nvGrpSpPr>
        <p:grpSpPr>
          <a:xfrm>
            <a:off x="5184611" y="504089"/>
            <a:ext cx="552263" cy="543162"/>
            <a:chOff x="239913" y="3793707"/>
            <a:chExt cx="552263" cy="543162"/>
          </a:xfrm>
        </p:grpSpPr>
        <p:sp>
          <p:nvSpPr>
            <p:cNvPr id="13" name="Flowchart: Connector 12">
              <a:extLst>
                <a:ext uri="{FF2B5EF4-FFF2-40B4-BE49-F238E27FC236}">
                  <a16:creationId xmlns:a16="http://schemas.microsoft.com/office/drawing/2014/main" id="{96F06749-16B7-91BD-72D4-C0F9E2C0FA93}"/>
                </a:ext>
              </a:extLst>
            </p:cNvPr>
            <p:cNvSpPr/>
            <p:nvPr/>
          </p:nvSpPr>
          <p:spPr>
            <a:xfrm>
              <a:off x="239913" y="3793707"/>
              <a:ext cx="552263" cy="543162"/>
            </a:xfrm>
            <a:prstGeom prst="flowChartConnector">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E1AC147C-D0E0-B474-1987-EB9FE3A64CFF}"/>
                </a:ext>
              </a:extLst>
            </p:cNvPr>
            <p:cNvSpPr txBox="1"/>
            <p:nvPr/>
          </p:nvSpPr>
          <p:spPr>
            <a:xfrm>
              <a:off x="312341" y="3880622"/>
              <a:ext cx="407408" cy="369332"/>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1</a:t>
              </a:r>
            </a:p>
          </p:txBody>
        </p:sp>
      </p:grpSp>
      <p:grpSp>
        <p:nvGrpSpPr>
          <p:cNvPr id="15" name="Group 14">
            <a:extLst>
              <a:ext uri="{FF2B5EF4-FFF2-40B4-BE49-F238E27FC236}">
                <a16:creationId xmlns:a16="http://schemas.microsoft.com/office/drawing/2014/main" id="{0038BA98-D536-B20C-B8DB-952AE159E65D}"/>
              </a:ext>
              <a:ext uri="{C183D7F6-B498-43B3-948B-1728B52AA6E4}">
                <adec:decorative xmlns:adec="http://schemas.microsoft.com/office/drawing/2017/decorative" val="1"/>
              </a:ext>
            </a:extLst>
          </p:cNvPr>
          <p:cNvGrpSpPr/>
          <p:nvPr/>
        </p:nvGrpSpPr>
        <p:grpSpPr>
          <a:xfrm>
            <a:off x="6608698" y="480566"/>
            <a:ext cx="552263" cy="543162"/>
            <a:chOff x="239913" y="3793707"/>
            <a:chExt cx="552263" cy="543162"/>
          </a:xfrm>
        </p:grpSpPr>
        <p:sp>
          <p:nvSpPr>
            <p:cNvPr id="16" name="Flowchart: Connector 15">
              <a:extLst>
                <a:ext uri="{FF2B5EF4-FFF2-40B4-BE49-F238E27FC236}">
                  <a16:creationId xmlns:a16="http://schemas.microsoft.com/office/drawing/2014/main" id="{B5BD5BCB-6C33-6122-5AFD-0830BDA115D8}"/>
                </a:ext>
              </a:extLst>
            </p:cNvPr>
            <p:cNvSpPr/>
            <p:nvPr/>
          </p:nvSpPr>
          <p:spPr>
            <a:xfrm>
              <a:off x="239913" y="3793707"/>
              <a:ext cx="552263" cy="543162"/>
            </a:xfrm>
            <a:prstGeom prst="flowChartConnector">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F235ABD8-74B5-2335-EC27-8F970CBC3520}"/>
                </a:ext>
              </a:extLst>
            </p:cNvPr>
            <p:cNvSpPr txBox="1"/>
            <p:nvPr/>
          </p:nvSpPr>
          <p:spPr>
            <a:xfrm>
              <a:off x="312341" y="3880622"/>
              <a:ext cx="407408" cy="369332"/>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2</a:t>
              </a:r>
            </a:p>
          </p:txBody>
        </p:sp>
      </p:grpSp>
      <p:grpSp>
        <p:nvGrpSpPr>
          <p:cNvPr id="18" name="Group 17">
            <a:extLst>
              <a:ext uri="{FF2B5EF4-FFF2-40B4-BE49-F238E27FC236}">
                <a16:creationId xmlns:a16="http://schemas.microsoft.com/office/drawing/2014/main" id="{91735DD1-5282-1418-28BC-6F8D8A6FC9BD}"/>
              </a:ext>
              <a:ext uri="{C183D7F6-B498-43B3-948B-1728B52AA6E4}">
                <adec:decorative xmlns:adec="http://schemas.microsoft.com/office/drawing/2017/decorative" val="1"/>
              </a:ext>
            </a:extLst>
          </p:cNvPr>
          <p:cNvGrpSpPr/>
          <p:nvPr/>
        </p:nvGrpSpPr>
        <p:grpSpPr>
          <a:xfrm>
            <a:off x="9054973" y="208985"/>
            <a:ext cx="552263" cy="543162"/>
            <a:chOff x="239913" y="3793707"/>
            <a:chExt cx="552263" cy="543162"/>
          </a:xfrm>
        </p:grpSpPr>
        <p:sp>
          <p:nvSpPr>
            <p:cNvPr id="19" name="Flowchart: Connector 18">
              <a:extLst>
                <a:ext uri="{FF2B5EF4-FFF2-40B4-BE49-F238E27FC236}">
                  <a16:creationId xmlns:a16="http://schemas.microsoft.com/office/drawing/2014/main" id="{0A506750-2CF1-E760-5ABC-961186B682D7}"/>
                </a:ext>
              </a:extLst>
            </p:cNvPr>
            <p:cNvSpPr/>
            <p:nvPr/>
          </p:nvSpPr>
          <p:spPr>
            <a:xfrm>
              <a:off x="239913" y="3793707"/>
              <a:ext cx="552263" cy="543162"/>
            </a:xfrm>
            <a:prstGeom prst="flowChartConnector">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22246798-149A-98B7-9B84-F19566537D14}"/>
                </a:ext>
              </a:extLst>
            </p:cNvPr>
            <p:cNvSpPr txBox="1"/>
            <p:nvPr/>
          </p:nvSpPr>
          <p:spPr>
            <a:xfrm>
              <a:off x="312341" y="3880622"/>
              <a:ext cx="407408" cy="369332"/>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3</a:t>
              </a:r>
            </a:p>
          </p:txBody>
        </p:sp>
      </p:grpSp>
      <p:graphicFrame>
        <p:nvGraphicFramePr>
          <p:cNvPr id="21" name="Table 20">
            <a:extLst>
              <a:ext uri="{FF2B5EF4-FFF2-40B4-BE49-F238E27FC236}">
                <a16:creationId xmlns:a16="http://schemas.microsoft.com/office/drawing/2014/main" id="{8ED9BEC1-5BCA-7AB1-BC10-5B8C37D46A02}"/>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3549734293"/>
              </p:ext>
            </p:extLst>
          </p:nvPr>
        </p:nvGraphicFramePr>
        <p:xfrm>
          <a:off x="876675" y="3071325"/>
          <a:ext cx="10438649" cy="2963444"/>
        </p:xfrm>
        <a:graphic>
          <a:graphicData uri="http://schemas.openxmlformats.org/drawingml/2006/table">
            <a:tbl>
              <a:tblPr firstRow="1" bandRow="1">
                <a:tableStyleId>{5C22544A-7EE6-4342-B048-85BDC9FD1C3A}</a:tableStyleId>
              </a:tblPr>
              <a:tblGrid>
                <a:gridCol w="1661280">
                  <a:extLst>
                    <a:ext uri="{9D8B030D-6E8A-4147-A177-3AD203B41FA5}">
                      <a16:colId xmlns:a16="http://schemas.microsoft.com/office/drawing/2014/main" val="1731294988"/>
                    </a:ext>
                  </a:extLst>
                </a:gridCol>
                <a:gridCol w="2514179">
                  <a:extLst>
                    <a:ext uri="{9D8B030D-6E8A-4147-A177-3AD203B41FA5}">
                      <a16:colId xmlns:a16="http://schemas.microsoft.com/office/drawing/2014/main" val="4180271545"/>
                    </a:ext>
                  </a:extLst>
                </a:gridCol>
                <a:gridCol w="2087730">
                  <a:extLst>
                    <a:ext uri="{9D8B030D-6E8A-4147-A177-3AD203B41FA5}">
                      <a16:colId xmlns:a16="http://schemas.microsoft.com/office/drawing/2014/main" val="3769486285"/>
                    </a:ext>
                  </a:extLst>
                </a:gridCol>
                <a:gridCol w="2087730">
                  <a:extLst>
                    <a:ext uri="{9D8B030D-6E8A-4147-A177-3AD203B41FA5}">
                      <a16:colId xmlns:a16="http://schemas.microsoft.com/office/drawing/2014/main" val="3559091717"/>
                    </a:ext>
                  </a:extLst>
                </a:gridCol>
                <a:gridCol w="2087730">
                  <a:extLst>
                    <a:ext uri="{9D8B030D-6E8A-4147-A177-3AD203B41FA5}">
                      <a16:colId xmlns:a16="http://schemas.microsoft.com/office/drawing/2014/main" val="3302146229"/>
                    </a:ext>
                  </a:extLst>
                </a:gridCol>
              </a:tblGrid>
              <a:tr h="397367">
                <a:tc>
                  <a:txBody>
                    <a:bodyPr/>
                    <a:lstStyle/>
                    <a:p>
                      <a:r>
                        <a:rPr lang="en-US" sz="1200" dirty="0"/>
                        <a:t>Vehicle</a:t>
                      </a:r>
                    </a:p>
                  </a:txBody>
                  <a:tcPr anchor="ctr"/>
                </a:tc>
                <a:tc>
                  <a:txBody>
                    <a:bodyPr/>
                    <a:lstStyle/>
                    <a:p>
                      <a:pPr algn="ctr"/>
                      <a:r>
                        <a:rPr lang="en-US" sz="1200" dirty="0"/>
                        <a:t>Student/Rider in Quarter</a:t>
                      </a:r>
                    </a:p>
                  </a:txBody>
                  <a:tcPr anchor="ctr"/>
                </a:tc>
                <a:tc>
                  <a:txBody>
                    <a:bodyPr/>
                    <a:lstStyle/>
                    <a:p>
                      <a:pPr algn="ctr"/>
                      <a:r>
                        <a:rPr lang="en-US" sz="1200" dirty="0"/>
                        <a:t>Spec. Transp. In IEP?</a:t>
                      </a:r>
                    </a:p>
                  </a:txBody>
                  <a:tcPr anchor="ctr"/>
                </a:tc>
                <a:tc>
                  <a:txBody>
                    <a:bodyPr/>
                    <a:lstStyle/>
                    <a:p>
                      <a:pPr algn="ctr"/>
                      <a:r>
                        <a:rPr lang="en-US" sz="1200" dirty="0"/>
                        <a:t>Health Service in IEP?</a:t>
                      </a:r>
                    </a:p>
                  </a:txBody>
                  <a:tcPr anchor="ctr"/>
                </a:tc>
                <a:tc>
                  <a:txBody>
                    <a:bodyPr/>
                    <a:lstStyle/>
                    <a:p>
                      <a:pPr algn="ctr"/>
                      <a:r>
                        <a:rPr lang="en-US" sz="1200" dirty="0"/>
                        <a:t>Medicaid/ CHIP/ FAMIS?</a:t>
                      </a:r>
                    </a:p>
                  </a:txBody>
                  <a:tcPr anchor="ctr"/>
                </a:tc>
                <a:extLst>
                  <a:ext uri="{0D108BD9-81ED-4DB2-BD59-A6C34878D82A}">
                    <a16:rowId xmlns:a16="http://schemas.microsoft.com/office/drawing/2014/main" val="3013276908"/>
                  </a:ext>
                </a:extLst>
              </a:tr>
              <a:tr h="264459">
                <a:tc>
                  <a:txBody>
                    <a:bodyPr/>
                    <a:lstStyle/>
                    <a:p>
                      <a:r>
                        <a:rPr lang="en-US" sz="1200" dirty="0"/>
                        <a:t>Bus #1</a:t>
                      </a:r>
                    </a:p>
                  </a:txBody>
                  <a:tcPr anchor="ctr"/>
                </a:tc>
                <a:tc>
                  <a:txBody>
                    <a:bodyPr/>
                    <a:lstStyle/>
                    <a:p>
                      <a:pPr algn="ctr"/>
                      <a:r>
                        <a:rPr lang="en-US" sz="1200" dirty="0"/>
                        <a:t>Student 1</a:t>
                      </a:r>
                    </a:p>
                  </a:txBody>
                  <a:tcPr anchor="ctr"/>
                </a:tc>
                <a:tc>
                  <a:txBody>
                    <a:bodyPr/>
                    <a:lstStyle/>
                    <a:p>
                      <a:pPr algn="ctr"/>
                      <a:r>
                        <a:rPr lang="en-US" sz="1200" dirty="0"/>
                        <a:t>Yes</a:t>
                      </a:r>
                    </a:p>
                  </a:txBody>
                  <a:tcPr anchor="ctr"/>
                </a:tc>
                <a:tc>
                  <a:txBody>
                    <a:bodyPr/>
                    <a:lstStyle/>
                    <a:p>
                      <a:pPr algn="ctr"/>
                      <a:r>
                        <a:rPr lang="en-US" sz="1200" dirty="0"/>
                        <a:t>Yes</a:t>
                      </a:r>
                    </a:p>
                  </a:txBody>
                  <a:tcPr anchor="ctr"/>
                </a:tc>
                <a:tc>
                  <a:txBody>
                    <a:bodyPr/>
                    <a:lstStyle/>
                    <a:p>
                      <a:pPr algn="ctr"/>
                      <a:r>
                        <a:rPr lang="en-US" sz="1200" dirty="0"/>
                        <a:t>Medicaid</a:t>
                      </a:r>
                    </a:p>
                  </a:txBody>
                  <a:tcPr anchor="ctr"/>
                </a:tc>
                <a:extLst>
                  <a:ext uri="{0D108BD9-81ED-4DB2-BD59-A6C34878D82A}">
                    <a16:rowId xmlns:a16="http://schemas.microsoft.com/office/drawing/2014/main" val="3202423577"/>
                  </a:ext>
                </a:extLst>
              </a:tr>
              <a:tr h="264459">
                <a:tc>
                  <a:txBody>
                    <a:bodyPr/>
                    <a:lstStyle/>
                    <a:p>
                      <a:endParaRPr lang="en-US" sz="1200" dirty="0"/>
                    </a:p>
                  </a:txBody>
                  <a:tcPr anchor="ctr"/>
                </a:tc>
                <a:tc>
                  <a:txBody>
                    <a:bodyPr/>
                    <a:lstStyle/>
                    <a:p>
                      <a:pPr algn="ctr"/>
                      <a:r>
                        <a:rPr lang="en-US" sz="1200" dirty="0"/>
                        <a:t>Student 2</a:t>
                      </a:r>
                    </a:p>
                  </a:txBody>
                  <a:tcPr anchor="ctr"/>
                </a:tc>
                <a:tc>
                  <a:txBody>
                    <a:bodyPr/>
                    <a:lstStyle/>
                    <a:p>
                      <a:pPr algn="ctr"/>
                      <a:r>
                        <a:rPr lang="en-US" sz="1200" dirty="0"/>
                        <a:t>Yes</a:t>
                      </a:r>
                    </a:p>
                  </a:txBody>
                  <a:tcPr anchor="ctr"/>
                </a:tc>
                <a:tc>
                  <a:txBody>
                    <a:bodyPr/>
                    <a:lstStyle/>
                    <a:p>
                      <a:pPr algn="ctr"/>
                      <a:r>
                        <a:rPr lang="en-US" sz="1200" dirty="0"/>
                        <a:t>No</a:t>
                      </a:r>
                    </a:p>
                  </a:txBody>
                  <a:tcPr anchor="ctr"/>
                </a:tc>
                <a:tc>
                  <a:txBody>
                    <a:bodyPr/>
                    <a:lstStyle/>
                    <a:p>
                      <a:pPr algn="ctr"/>
                      <a:r>
                        <a:rPr lang="en-US" sz="1200" dirty="0"/>
                        <a:t>--</a:t>
                      </a:r>
                    </a:p>
                  </a:txBody>
                  <a:tcPr anchor="ctr"/>
                </a:tc>
                <a:extLst>
                  <a:ext uri="{0D108BD9-81ED-4DB2-BD59-A6C34878D82A}">
                    <a16:rowId xmlns:a16="http://schemas.microsoft.com/office/drawing/2014/main" val="1082071620"/>
                  </a:ext>
                </a:extLst>
              </a:tr>
              <a:tr h="264459">
                <a:tc>
                  <a:txBody>
                    <a:bodyPr/>
                    <a:lstStyle/>
                    <a:p>
                      <a:endParaRPr lang="en-US" sz="1200" dirty="0"/>
                    </a:p>
                  </a:txBody>
                  <a:tcPr anchor="ctr"/>
                </a:tc>
                <a:tc>
                  <a:txBody>
                    <a:bodyPr/>
                    <a:lstStyle/>
                    <a:p>
                      <a:pPr algn="ctr"/>
                      <a:r>
                        <a:rPr lang="en-US" sz="1200" dirty="0"/>
                        <a:t>Student 3</a:t>
                      </a:r>
                    </a:p>
                  </a:txBody>
                  <a:tcPr anchor="ctr"/>
                </a:tc>
                <a:tc>
                  <a:txBody>
                    <a:bodyPr/>
                    <a:lstStyle/>
                    <a:p>
                      <a:pPr algn="ctr"/>
                      <a:r>
                        <a:rPr lang="en-US" sz="1200" dirty="0"/>
                        <a:t>No</a:t>
                      </a:r>
                    </a:p>
                  </a:txBody>
                  <a:tcPr anchor="ctr"/>
                </a:tc>
                <a:tc>
                  <a:txBody>
                    <a:bodyPr/>
                    <a:lstStyle/>
                    <a:p>
                      <a:pPr algn="ctr"/>
                      <a:r>
                        <a:rPr lang="en-US" sz="1200" dirty="0"/>
                        <a:t>No</a:t>
                      </a:r>
                    </a:p>
                  </a:txBody>
                  <a:tcPr anchor="ctr"/>
                </a:tc>
                <a:tc>
                  <a:txBody>
                    <a:bodyPr/>
                    <a:lstStyle/>
                    <a:p>
                      <a:pPr algn="ctr"/>
                      <a:r>
                        <a:rPr lang="en-US" sz="1200" dirty="0"/>
                        <a:t>--</a:t>
                      </a:r>
                    </a:p>
                  </a:txBody>
                  <a:tcPr anchor="ctr"/>
                </a:tc>
                <a:extLst>
                  <a:ext uri="{0D108BD9-81ED-4DB2-BD59-A6C34878D82A}">
                    <a16:rowId xmlns:a16="http://schemas.microsoft.com/office/drawing/2014/main" val="3820377354"/>
                  </a:ext>
                </a:extLst>
              </a:tr>
              <a:tr h="264459">
                <a:tc>
                  <a:txBody>
                    <a:bodyPr/>
                    <a:lstStyle/>
                    <a:p>
                      <a:r>
                        <a:rPr lang="en-US" sz="1200" dirty="0"/>
                        <a:t>Bus #2</a:t>
                      </a:r>
                    </a:p>
                  </a:txBody>
                  <a:tcPr anchor="ctr"/>
                </a:tc>
                <a:tc>
                  <a:txBody>
                    <a:bodyPr/>
                    <a:lstStyle/>
                    <a:p>
                      <a:pPr algn="ctr"/>
                      <a:r>
                        <a:rPr lang="en-US" sz="1200" dirty="0"/>
                        <a:t>Student 4</a:t>
                      </a:r>
                    </a:p>
                  </a:txBody>
                  <a:tcPr anchor="ctr"/>
                </a:tc>
                <a:tc>
                  <a:txBody>
                    <a:bodyPr/>
                    <a:lstStyle/>
                    <a:p>
                      <a:pPr algn="ctr"/>
                      <a:r>
                        <a:rPr lang="en-US" sz="1200" dirty="0"/>
                        <a:t>Yes</a:t>
                      </a:r>
                    </a:p>
                  </a:txBody>
                  <a:tcPr anchor="ctr"/>
                </a:tc>
                <a:tc>
                  <a:txBody>
                    <a:bodyPr/>
                    <a:lstStyle/>
                    <a:p>
                      <a:pPr algn="ctr"/>
                      <a:r>
                        <a:rPr lang="en-US" sz="1200" dirty="0"/>
                        <a:t>Yes</a:t>
                      </a:r>
                    </a:p>
                  </a:txBody>
                  <a:tcPr anchor="ctr"/>
                </a:tc>
                <a:tc>
                  <a:txBody>
                    <a:bodyPr/>
                    <a:lstStyle/>
                    <a:p>
                      <a:pPr algn="ctr"/>
                      <a:r>
                        <a:rPr lang="en-US" sz="1200" dirty="0"/>
                        <a:t>CHIP</a:t>
                      </a:r>
                    </a:p>
                  </a:txBody>
                  <a:tcPr anchor="ctr"/>
                </a:tc>
                <a:extLst>
                  <a:ext uri="{0D108BD9-81ED-4DB2-BD59-A6C34878D82A}">
                    <a16:rowId xmlns:a16="http://schemas.microsoft.com/office/drawing/2014/main" val="2642946685"/>
                  </a:ext>
                </a:extLst>
              </a:tr>
              <a:tr h="264459">
                <a:tc>
                  <a:txBody>
                    <a:bodyPr/>
                    <a:lstStyle/>
                    <a:p>
                      <a:endParaRPr lang="en-US" sz="1200"/>
                    </a:p>
                  </a:txBody>
                  <a:tcPr anchor="ctr"/>
                </a:tc>
                <a:tc>
                  <a:txBody>
                    <a:bodyPr/>
                    <a:lstStyle/>
                    <a:p>
                      <a:pPr algn="ctr"/>
                      <a:r>
                        <a:rPr lang="en-US" sz="1200" dirty="0"/>
                        <a:t>Student 5</a:t>
                      </a:r>
                    </a:p>
                  </a:txBody>
                  <a:tcPr anchor="ctr"/>
                </a:tc>
                <a:tc>
                  <a:txBody>
                    <a:bodyPr/>
                    <a:lstStyle/>
                    <a:p>
                      <a:pPr algn="ctr"/>
                      <a:r>
                        <a:rPr lang="en-US" sz="1200" dirty="0"/>
                        <a:t>Yes</a:t>
                      </a:r>
                    </a:p>
                  </a:txBody>
                  <a:tcPr anchor="ctr"/>
                </a:tc>
                <a:tc>
                  <a:txBody>
                    <a:bodyPr/>
                    <a:lstStyle/>
                    <a:p>
                      <a:pPr algn="ctr"/>
                      <a:r>
                        <a:rPr lang="en-US" sz="1200" dirty="0"/>
                        <a:t>Yes</a:t>
                      </a:r>
                    </a:p>
                  </a:txBody>
                  <a:tcPr anchor="ctr"/>
                </a:tc>
                <a:tc>
                  <a:txBody>
                    <a:bodyPr/>
                    <a:lstStyle/>
                    <a:p>
                      <a:pPr algn="ctr"/>
                      <a:r>
                        <a:rPr lang="en-US" sz="1200" dirty="0"/>
                        <a:t>FAMIS</a:t>
                      </a:r>
                    </a:p>
                  </a:txBody>
                  <a:tcPr anchor="ctr"/>
                </a:tc>
                <a:extLst>
                  <a:ext uri="{0D108BD9-81ED-4DB2-BD59-A6C34878D82A}">
                    <a16:rowId xmlns:a16="http://schemas.microsoft.com/office/drawing/2014/main" val="466438026"/>
                  </a:ext>
                </a:extLst>
              </a:tr>
              <a:tr h="264459">
                <a:tc>
                  <a:txBody>
                    <a:bodyPr/>
                    <a:lstStyle/>
                    <a:p>
                      <a:endParaRPr lang="en-US" sz="1200"/>
                    </a:p>
                  </a:txBody>
                  <a:tcPr anchor="ctr"/>
                </a:tc>
                <a:tc>
                  <a:txBody>
                    <a:bodyPr/>
                    <a:lstStyle/>
                    <a:p>
                      <a:pPr algn="ctr"/>
                      <a:r>
                        <a:rPr lang="en-US" sz="1200" dirty="0"/>
                        <a:t>Student 6</a:t>
                      </a:r>
                    </a:p>
                  </a:txBody>
                  <a:tcPr anchor="ctr"/>
                </a:tc>
                <a:tc>
                  <a:txBody>
                    <a:bodyPr/>
                    <a:lstStyle/>
                    <a:p>
                      <a:pPr algn="ctr"/>
                      <a:r>
                        <a:rPr lang="en-US" sz="1200" dirty="0"/>
                        <a:t>No</a:t>
                      </a:r>
                    </a:p>
                  </a:txBody>
                  <a:tcPr anchor="ctr"/>
                </a:tc>
                <a:tc>
                  <a:txBody>
                    <a:bodyPr/>
                    <a:lstStyle/>
                    <a:p>
                      <a:pPr algn="ctr"/>
                      <a:r>
                        <a:rPr lang="en-US" sz="1200" dirty="0"/>
                        <a:t>Yes</a:t>
                      </a:r>
                    </a:p>
                  </a:txBody>
                  <a:tcPr anchor="ctr"/>
                </a:tc>
                <a:tc>
                  <a:txBody>
                    <a:bodyPr/>
                    <a:lstStyle/>
                    <a:p>
                      <a:pPr algn="ctr"/>
                      <a:r>
                        <a:rPr lang="en-US" sz="1200" dirty="0"/>
                        <a:t>--</a:t>
                      </a:r>
                    </a:p>
                  </a:txBody>
                  <a:tcPr anchor="ctr"/>
                </a:tc>
                <a:extLst>
                  <a:ext uri="{0D108BD9-81ED-4DB2-BD59-A6C34878D82A}">
                    <a16:rowId xmlns:a16="http://schemas.microsoft.com/office/drawing/2014/main" val="1051716070"/>
                  </a:ext>
                </a:extLst>
              </a:tr>
              <a:tr h="289927">
                <a:tc>
                  <a:txBody>
                    <a:bodyPr/>
                    <a:lstStyle/>
                    <a:p>
                      <a:endParaRPr lang="en-US" sz="1200" dirty="0"/>
                    </a:p>
                  </a:txBody>
                  <a:tcPr anchor="ctr"/>
                </a:tc>
                <a:tc>
                  <a:txBody>
                    <a:bodyPr/>
                    <a:lstStyle/>
                    <a:p>
                      <a:pPr algn="ctr"/>
                      <a:r>
                        <a:rPr lang="en-US" sz="1200" dirty="0"/>
                        <a:t>Student 7</a:t>
                      </a:r>
                    </a:p>
                  </a:txBody>
                  <a:tcPr anchor="ctr"/>
                </a:tc>
                <a:tc>
                  <a:txBody>
                    <a:bodyPr/>
                    <a:lstStyle/>
                    <a:p>
                      <a:pPr algn="ctr"/>
                      <a:r>
                        <a:rPr lang="en-US" sz="1200" dirty="0"/>
                        <a:t>Yes</a:t>
                      </a:r>
                    </a:p>
                  </a:txBody>
                  <a:tcPr anchor="ctr"/>
                </a:tc>
                <a:tc>
                  <a:txBody>
                    <a:bodyPr/>
                    <a:lstStyle/>
                    <a:p>
                      <a:pPr algn="ctr"/>
                      <a:r>
                        <a:rPr lang="en-US" sz="1200" dirty="0"/>
                        <a:t>Yes</a:t>
                      </a:r>
                    </a:p>
                  </a:txBody>
                  <a:tcPr anchor="ctr"/>
                </a:tc>
                <a:tc>
                  <a:txBody>
                    <a:bodyPr/>
                    <a:lstStyle/>
                    <a:p>
                      <a:pPr algn="ctr"/>
                      <a:r>
                        <a:rPr lang="en-US" sz="1200" dirty="0"/>
                        <a:t>No match</a:t>
                      </a:r>
                    </a:p>
                  </a:txBody>
                  <a:tcPr anchor="ctr"/>
                </a:tc>
                <a:extLst>
                  <a:ext uri="{0D108BD9-81ED-4DB2-BD59-A6C34878D82A}">
                    <a16:rowId xmlns:a16="http://schemas.microsoft.com/office/drawing/2014/main" val="1533315538"/>
                  </a:ext>
                </a:extLst>
              </a:tr>
              <a:tr h="260597">
                <a:tc>
                  <a:txBody>
                    <a:bodyPr/>
                    <a:lstStyle/>
                    <a:p>
                      <a:endParaRPr lang="en-US" sz="1200" dirty="0"/>
                    </a:p>
                  </a:txBody>
                  <a:tcPr anchor="ctr"/>
                </a:tc>
                <a:tc>
                  <a:txBody>
                    <a:bodyPr/>
                    <a:lstStyle/>
                    <a:p>
                      <a:pPr algn="ctr"/>
                      <a:r>
                        <a:rPr lang="en-US" sz="1200" dirty="0"/>
                        <a:t>Student 8</a:t>
                      </a:r>
                    </a:p>
                  </a:txBody>
                  <a:tcPr anchor="ctr"/>
                </a:tc>
                <a:tc>
                  <a:txBody>
                    <a:bodyPr/>
                    <a:lstStyle/>
                    <a:p>
                      <a:pPr algn="ctr"/>
                      <a:r>
                        <a:rPr lang="en-US" sz="1200" dirty="0"/>
                        <a:t>Yes</a:t>
                      </a:r>
                    </a:p>
                  </a:txBody>
                  <a:tcPr anchor="ctr"/>
                </a:tc>
                <a:tc>
                  <a:txBody>
                    <a:bodyPr/>
                    <a:lstStyle/>
                    <a:p>
                      <a:pPr algn="ctr"/>
                      <a:r>
                        <a:rPr lang="en-US" sz="1200" dirty="0"/>
                        <a:t>Yes</a:t>
                      </a:r>
                    </a:p>
                  </a:txBody>
                  <a:tcPr anchor="ctr"/>
                </a:tc>
                <a:tc>
                  <a:txBody>
                    <a:bodyPr/>
                    <a:lstStyle/>
                    <a:p>
                      <a:pPr algn="ctr"/>
                      <a:r>
                        <a:rPr lang="en-US" sz="1200" dirty="0"/>
                        <a:t>Medicaid</a:t>
                      </a:r>
                    </a:p>
                  </a:txBody>
                  <a:tcPr anchor="ctr"/>
                </a:tc>
                <a:extLst>
                  <a:ext uri="{0D108BD9-81ED-4DB2-BD59-A6C34878D82A}">
                    <a16:rowId xmlns:a16="http://schemas.microsoft.com/office/drawing/2014/main" val="3664405130"/>
                  </a:ext>
                </a:extLst>
              </a:tr>
              <a:tr h="355910">
                <a:tc>
                  <a:txBody>
                    <a:bodyPr/>
                    <a:lstStyle/>
                    <a:p>
                      <a:endParaRPr lang="en-US" sz="1200" dirty="0"/>
                    </a:p>
                  </a:txBody>
                  <a:tcPr anchor="ctr"/>
                </a:tc>
                <a:tc>
                  <a:txBody>
                    <a:bodyPr/>
                    <a:lstStyle/>
                    <a:p>
                      <a:pPr algn="ctr"/>
                      <a:r>
                        <a:rPr lang="en-US" sz="1200" dirty="0"/>
                        <a:t>Student 9</a:t>
                      </a:r>
                    </a:p>
                  </a:txBody>
                  <a:tcPr anchor="ctr"/>
                </a:tc>
                <a:tc>
                  <a:txBody>
                    <a:bodyPr/>
                    <a:lstStyle/>
                    <a:p>
                      <a:pPr algn="ctr"/>
                      <a:r>
                        <a:rPr lang="en-US" sz="1200" dirty="0"/>
                        <a:t>Yes</a:t>
                      </a:r>
                    </a:p>
                  </a:txBody>
                  <a:tcPr anchor="ctr"/>
                </a:tc>
                <a:tc>
                  <a:txBody>
                    <a:bodyPr/>
                    <a:lstStyle/>
                    <a:p>
                      <a:pPr algn="ctr"/>
                      <a:r>
                        <a:rPr lang="en-US" sz="1200" dirty="0"/>
                        <a:t>Yes</a:t>
                      </a:r>
                    </a:p>
                  </a:txBody>
                  <a:tcPr anchor="ctr"/>
                </a:tc>
                <a:tc>
                  <a:txBody>
                    <a:bodyPr/>
                    <a:lstStyle/>
                    <a:p>
                      <a:pPr algn="ctr"/>
                      <a:r>
                        <a:rPr lang="en-US" sz="1200" dirty="0"/>
                        <a:t>No match</a:t>
                      </a:r>
                    </a:p>
                  </a:txBody>
                  <a:tcPr anchor="ctr"/>
                </a:tc>
                <a:extLst>
                  <a:ext uri="{0D108BD9-81ED-4DB2-BD59-A6C34878D82A}">
                    <a16:rowId xmlns:a16="http://schemas.microsoft.com/office/drawing/2014/main" val="2127108117"/>
                  </a:ext>
                </a:extLst>
              </a:tr>
            </a:tbl>
          </a:graphicData>
        </a:graphic>
      </p:graphicFrame>
      <p:grpSp>
        <p:nvGrpSpPr>
          <p:cNvPr id="22" name="Group 21">
            <a:extLst>
              <a:ext uri="{FF2B5EF4-FFF2-40B4-BE49-F238E27FC236}">
                <a16:creationId xmlns:a16="http://schemas.microsoft.com/office/drawing/2014/main" id="{B0C63196-55B9-889A-1E02-17BD8DF9F3DB}"/>
              </a:ext>
              <a:ext uri="{C183D7F6-B498-43B3-948B-1728B52AA6E4}">
                <adec:decorative xmlns:adec="http://schemas.microsoft.com/office/drawing/2017/decorative" val="1"/>
              </a:ext>
            </a:extLst>
          </p:cNvPr>
          <p:cNvGrpSpPr/>
          <p:nvPr/>
        </p:nvGrpSpPr>
        <p:grpSpPr>
          <a:xfrm>
            <a:off x="3440848" y="2413990"/>
            <a:ext cx="552263" cy="543162"/>
            <a:chOff x="239913" y="3793707"/>
            <a:chExt cx="552263" cy="543162"/>
          </a:xfrm>
        </p:grpSpPr>
        <p:sp>
          <p:nvSpPr>
            <p:cNvPr id="23" name="Flowchart: Connector 22">
              <a:extLst>
                <a:ext uri="{FF2B5EF4-FFF2-40B4-BE49-F238E27FC236}">
                  <a16:creationId xmlns:a16="http://schemas.microsoft.com/office/drawing/2014/main" id="{66BC36F4-E302-F182-04DF-9CBF37744287}"/>
                </a:ext>
              </a:extLst>
            </p:cNvPr>
            <p:cNvSpPr/>
            <p:nvPr/>
          </p:nvSpPr>
          <p:spPr>
            <a:xfrm>
              <a:off x="239913" y="3793707"/>
              <a:ext cx="552263" cy="543162"/>
            </a:xfrm>
            <a:prstGeom prst="flowChartConnector">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0752799F-01F4-CFA2-52F0-7C36635BA2BB}"/>
                </a:ext>
              </a:extLst>
            </p:cNvPr>
            <p:cNvSpPr txBox="1"/>
            <p:nvPr/>
          </p:nvSpPr>
          <p:spPr>
            <a:xfrm>
              <a:off x="312341" y="3880622"/>
              <a:ext cx="407408" cy="369332"/>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1</a:t>
              </a:r>
            </a:p>
          </p:txBody>
        </p:sp>
      </p:grpSp>
      <p:grpSp>
        <p:nvGrpSpPr>
          <p:cNvPr id="25" name="Group 24">
            <a:extLst>
              <a:ext uri="{FF2B5EF4-FFF2-40B4-BE49-F238E27FC236}">
                <a16:creationId xmlns:a16="http://schemas.microsoft.com/office/drawing/2014/main" id="{7D50CA5C-DDC7-CF32-F96B-348EFD033B18}"/>
              </a:ext>
              <a:ext uri="{C183D7F6-B498-43B3-948B-1728B52AA6E4}">
                <adec:decorative xmlns:adec="http://schemas.microsoft.com/office/drawing/2017/decorative" val="1"/>
              </a:ext>
            </a:extLst>
          </p:cNvPr>
          <p:cNvGrpSpPr/>
          <p:nvPr/>
        </p:nvGrpSpPr>
        <p:grpSpPr>
          <a:xfrm>
            <a:off x="6820483" y="2234267"/>
            <a:ext cx="552263" cy="543162"/>
            <a:chOff x="239913" y="3793707"/>
            <a:chExt cx="552263" cy="543162"/>
          </a:xfrm>
        </p:grpSpPr>
        <p:sp>
          <p:nvSpPr>
            <p:cNvPr id="26" name="Flowchart: Connector 25">
              <a:extLst>
                <a:ext uri="{FF2B5EF4-FFF2-40B4-BE49-F238E27FC236}">
                  <a16:creationId xmlns:a16="http://schemas.microsoft.com/office/drawing/2014/main" id="{CF633AB3-581F-DAB8-895C-1C94668F3404}"/>
                </a:ext>
              </a:extLst>
            </p:cNvPr>
            <p:cNvSpPr/>
            <p:nvPr/>
          </p:nvSpPr>
          <p:spPr>
            <a:xfrm>
              <a:off x="239913" y="3793707"/>
              <a:ext cx="552263" cy="543162"/>
            </a:xfrm>
            <a:prstGeom prst="flowChartConnector">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BD8B892E-35FE-841C-A752-B09A3D3CC7BF}"/>
                </a:ext>
              </a:extLst>
            </p:cNvPr>
            <p:cNvSpPr txBox="1"/>
            <p:nvPr/>
          </p:nvSpPr>
          <p:spPr>
            <a:xfrm>
              <a:off x="312341" y="3880622"/>
              <a:ext cx="407408" cy="369332"/>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2</a:t>
              </a:r>
            </a:p>
          </p:txBody>
        </p:sp>
      </p:grpSp>
      <p:grpSp>
        <p:nvGrpSpPr>
          <p:cNvPr id="28" name="Group 27">
            <a:extLst>
              <a:ext uri="{FF2B5EF4-FFF2-40B4-BE49-F238E27FC236}">
                <a16:creationId xmlns:a16="http://schemas.microsoft.com/office/drawing/2014/main" id="{9D9D8EFA-5225-CF81-E83D-965C57BB92D2}"/>
              </a:ext>
              <a:ext uri="{C183D7F6-B498-43B3-948B-1728B52AA6E4}">
                <adec:decorative xmlns:adec="http://schemas.microsoft.com/office/drawing/2017/decorative" val="1"/>
              </a:ext>
            </a:extLst>
          </p:cNvPr>
          <p:cNvGrpSpPr/>
          <p:nvPr/>
        </p:nvGrpSpPr>
        <p:grpSpPr>
          <a:xfrm>
            <a:off x="10064435" y="2424686"/>
            <a:ext cx="552263" cy="543162"/>
            <a:chOff x="239913" y="3793707"/>
            <a:chExt cx="552263" cy="543162"/>
          </a:xfrm>
        </p:grpSpPr>
        <p:sp>
          <p:nvSpPr>
            <p:cNvPr id="29" name="Flowchart: Connector 28">
              <a:extLst>
                <a:ext uri="{FF2B5EF4-FFF2-40B4-BE49-F238E27FC236}">
                  <a16:creationId xmlns:a16="http://schemas.microsoft.com/office/drawing/2014/main" id="{5393BA76-5847-7059-85DF-A37E331B9DAF}"/>
                </a:ext>
              </a:extLst>
            </p:cNvPr>
            <p:cNvSpPr/>
            <p:nvPr/>
          </p:nvSpPr>
          <p:spPr>
            <a:xfrm>
              <a:off x="239913" y="3793707"/>
              <a:ext cx="552263" cy="543162"/>
            </a:xfrm>
            <a:prstGeom prst="flowChartConnector">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48C59006-5591-5104-21BF-45E16ED2AE5C}"/>
                </a:ext>
              </a:extLst>
            </p:cNvPr>
            <p:cNvSpPr txBox="1"/>
            <p:nvPr/>
          </p:nvSpPr>
          <p:spPr>
            <a:xfrm>
              <a:off x="312341" y="3880622"/>
              <a:ext cx="407408" cy="369332"/>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3</a:t>
              </a:r>
            </a:p>
          </p:txBody>
        </p:sp>
      </p:grpSp>
      <p:sp>
        <p:nvSpPr>
          <p:cNvPr id="31" name="Left Brace 30">
            <a:extLst>
              <a:ext uri="{FF2B5EF4-FFF2-40B4-BE49-F238E27FC236}">
                <a16:creationId xmlns:a16="http://schemas.microsoft.com/office/drawing/2014/main" id="{4C94F951-DAC8-2F23-CC45-ACB2BE90B638}"/>
              </a:ext>
              <a:ext uri="{C183D7F6-B498-43B3-948B-1728B52AA6E4}">
                <adec:decorative xmlns:adec="http://schemas.microsoft.com/office/drawing/2017/decorative" val="1"/>
              </a:ext>
            </a:extLst>
          </p:cNvPr>
          <p:cNvSpPr/>
          <p:nvPr/>
        </p:nvSpPr>
        <p:spPr>
          <a:xfrm rot="5400000">
            <a:off x="9215691" y="-74820"/>
            <a:ext cx="230828" cy="2018922"/>
          </a:xfrm>
          <a:prstGeom prst="leftBrace">
            <a:avLst>
              <a:gd name="adj1" fmla="val 8333"/>
              <a:gd name="adj2" fmla="val 5060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2" name="TextBox 31">
            <a:extLst>
              <a:ext uri="{FF2B5EF4-FFF2-40B4-BE49-F238E27FC236}">
                <a16:creationId xmlns:a16="http://schemas.microsoft.com/office/drawing/2014/main" id="{EBB0A674-BF9F-435F-37DB-B44F942102A3}"/>
              </a:ext>
              <a:ext uri="{C183D7F6-B498-43B3-948B-1728B52AA6E4}">
                <adec:decorative xmlns:adec="http://schemas.microsoft.com/office/drawing/2017/decorative" val="1"/>
              </a:ext>
            </a:extLst>
          </p:cNvPr>
          <p:cNvSpPr txBox="1"/>
          <p:nvPr/>
        </p:nvSpPr>
        <p:spPr>
          <a:xfrm>
            <a:off x="3755190" y="2516772"/>
            <a:ext cx="674477" cy="375552"/>
          </a:xfrm>
          <a:prstGeom prst="rect">
            <a:avLst/>
          </a:prstGeom>
          <a:noFill/>
        </p:spPr>
        <p:txBody>
          <a:bodyPr wrap="square" rtlCol="0">
            <a:spAutoFit/>
          </a:bodyPr>
          <a:lstStyle/>
          <a:p>
            <a:pPr marL="0" marR="0" algn="r">
              <a:lnSpc>
                <a:spcPct val="107000"/>
              </a:lnSpc>
              <a:spcBef>
                <a:spcPts val="0"/>
              </a:spcBef>
              <a:spcAft>
                <a:spcPts val="800"/>
              </a:spcAft>
            </a:pPr>
            <a:r>
              <a:rPr lang="en-US"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9</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3" name="TextBox 32">
            <a:extLst>
              <a:ext uri="{FF2B5EF4-FFF2-40B4-BE49-F238E27FC236}">
                <a16:creationId xmlns:a16="http://schemas.microsoft.com/office/drawing/2014/main" id="{37A84828-6EC5-532E-FA36-5342C2D88A77}"/>
              </a:ext>
              <a:ext uri="{C183D7F6-B498-43B3-948B-1728B52AA6E4}">
                <adec:decorative xmlns:adec="http://schemas.microsoft.com/office/drawing/2017/decorative" val="1"/>
              </a:ext>
            </a:extLst>
          </p:cNvPr>
          <p:cNvSpPr txBox="1"/>
          <p:nvPr/>
        </p:nvSpPr>
        <p:spPr>
          <a:xfrm>
            <a:off x="7124798" y="2319653"/>
            <a:ext cx="674477" cy="375552"/>
          </a:xfrm>
          <a:prstGeom prst="rect">
            <a:avLst/>
          </a:prstGeom>
          <a:noFill/>
        </p:spPr>
        <p:txBody>
          <a:bodyPr wrap="square" rtlCol="0">
            <a:spAutoFit/>
          </a:bodyPr>
          <a:lstStyle/>
          <a:p>
            <a:pPr marL="0" marR="0" algn="r">
              <a:lnSpc>
                <a:spcPct val="107000"/>
              </a:lnSpc>
              <a:spcBef>
                <a:spcPts val="0"/>
              </a:spcBef>
              <a:spcAft>
                <a:spcPts val="800"/>
              </a:spcAft>
            </a:pPr>
            <a:r>
              <a:rPr lang="en-US"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6</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6" name="TextBox 35">
            <a:extLst>
              <a:ext uri="{FF2B5EF4-FFF2-40B4-BE49-F238E27FC236}">
                <a16:creationId xmlns:a16="http://schemas.microsoft.com/office/drawing/2014/main" id="{87ACBE49-66D5-A269-F526-E0093DF09DC7}"/>
              </a:ext>
              <a:ext uri="{C183D7F6-B498-43B3-948B-1728B52AA6E4}">
                <adec:decorative xmlns:adec="http://schemas.microsoft.com/office/drawing/2017/decorative" val="1"/>
              </a:ext>
            </a:extLst>
          </p:cNvPr>
          <p:cNvSpPr txBox="1"/>
          <p:nvPr/>
        </p:nvSpPr>
        <p:spPr>
          <a:xfrm>
            <a:off x="10420541" y="2519882"/>
            <a:ext cx="674477" cy="375552"/>
          </a:xfrm>
          <a:prstGeom prst="rect">
            <a:avLst/>
          </a:prstGeom>
          <a:noFill/>
        </p:spPr>
        <p:txBody>
          <a:bodyPr wrap="square" rtlCol="0">
            <a:spAutoFit/>
          </a:bodyPr>
          <a:lstStyle/>
          <a:p>
            <a:pPr marL="0" marR="0" algn="r">
              <a:lnSpc>
                <a:spcPct val="107000"/>
              </a:lnSpc>
              <a:spcBef>
                <a:spcPts val="0"/>
              </a:spcBef>
              <a:spcAft>
                <a:spcPts val="800"/>
              </a:spcAft>
            </a:pPr>
            <a:r>
              <a:rPr lang="en-US"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4</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8" name="Picture 37">
            <a:extLst>
              <a:ext uri="{FF2B5EF4-FFF2-40B4-BE49-F238E27FC236}">
                <a16:creationId xmlns:a16="http://schemas.microsoft.com/office/drawing/2014/main" id="{BF8357C1-B29A-1A4D-D534-05A17ED7ED33}"/>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06526" y="3398285"/>
            <a:ext cx="350549" cy="328566"/>
          </a:xfrm>
          <a:prstGeom prst="rect">
            <a:avLst/>
          </a:prstGeom>
        </p:spPr>
      </p:pic>
      <p:pic>
        <p:nvPicPr>
          <p:cNvPr id="40" name="Picture 39">
            <a:extLst>
              <a:ext uri="{FF2B5EF4-FFF2-40B4-BE49-F238E27FC236}">
                <a16:creationId xmlns:a16="http://schemas.microsoft.com/office/drawing/2014/main" id="{4F1FC93F-E7A1-CFE7-C18D-03401A813D13}"/>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684" y="4487224"/>
            <a:ext cx="350549" cy="328566"/>
          </a:xfrm>
          <a:prstGeom prst="rect">
            <a:avLst/>
          </a:prstGeom>
        </p:spPr>
      </p:pic>
      <p:pic>
        <p:nvPicPr>
          <p:cNvPr id="41" name="Picture 40">
            <a:extLst>
              <a:ext uri="{FF2B5EF4-FFF2-40B4-BE49-F238E27FC236}">
                <a16:creationId xmlns:a16="http://schemas.microsoft.com/office/drawing/2014/main" id="{E93F6A04-7746-5933-D65F-916CDD391475}"/>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6985" y="4225481"/>
            <a:ext cx="350549" cy="328566"/>
          </a:xfrm>
          <a:prstGeom prst="rect">
            <a:avLst/>
          </a:prstGeom>
        </p:spPr>
      </p:pic>
      <p:pic>
        <p:nvPicPr>
          <p:cNvPr id="42" name="Picture 41">
            <a:extLst>
              <a:ext uri="{FF2B5EF4-FFF2-40B4-BE49-F238E27FC236}">
                <a16:creationId xmlns:a16="http://schemas.microsoft.com/office/drawing/2014/main" id="{75165357-9AA7-75E0-E411-330C310452E8}"/>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683" y="5059279"/>
            <a:ext cx="350549" cy="328566"/>
          </a:xfrm>
          <a:prstGeom prst="rect">
            <a:avLst/>
          </a:prstGeom>
        </p:spPr>
      </p:pic>
      <p:pic>
        <p:nvPicPr>
          <p:cNvPr id="43" name="Picture 42">
            <a:extLst>
              <a:ext uri="{FF2B5EF4-FFF2-40B4-BE49-F238E27FC236}">
                <a16:creationId xmlns:a16="http://schemas.microsoft.com/office/drawing/2014/main" id="{FC531E4B-DACC-F6CF-11FE-BA7B5CF703F8}"/>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9224" y="5344919"/>
            <a:ext cx="350549" cy="328566"/>
          </a:xfrm>
          <a:prstGeom prst="rect">
            <a:avLst/>
          </a:prstGeom>
        </p:spPr>
      </p:pic>
      <p:pic>
        <p:nvPicPr>
          <p:cNvPr id="44" name="Picture 43">
            <a:extLst>
              <a:ext uri="{FF2B5EF4-FFF2-40B4-BE49-F238E27FC236}">
                <a16:creationId xmlns:a16="http://schemas.microsoft.com/office/drawing/2014/main" id="{FAD57931-21E6-FB39-3ED5-735248FBE835}"/>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0911" y="5689844"/>
            <a:ext cx="350549" cy="328566"/>
          </a:xfrm>
          <a:prstGeom prst="rect">
            <a:avLst/>
          </a:prstGeom>
        </p:spPr>
      </p:pic>
      <p:sp>
        <p:nvSpPr>
          <p:cNvPr id="47" name="Left Brace 46">
            <a:extLst>
              <a:ext uri="{FF2B5EF4-FFF2-40B4-BE49-F238E27FC236}">
                <a16:creationId xmlns:a16="http://schemas.microsoft.com/office/drawing/2014/main" id="{7AD22712-0B77-9215-B9E5-53E7849ED1D3}"/>
              </a:ext>
              <a:ext uri="{C183D7F6-B498-43B3-948B-1728B52AA6E4}">
                <adec:decorative xmlns:adec="http://schemas.microsoft.com/office/drawing/2017/decorative" val="1"/>
              </a:ext>
            </a:extLst>
          </p:cNvPr>
          <p:cNvSpPr/>
          <p:nvPr/>
        </p:nvSpPr>
        <p:spPr>
          <a:xfrm rot="5400000">
            <a:off x="6974680" y="1336572"/>
            <a:ext cx="243871" cy="3225635"/>
          </a:xfrm>
          <a:prstGeom prst="leftBrace">
            <a:avLst>
              <a:gd name="adj1" fmla="val 8333"/>
              <a:gd name="adj2" fmla="val 5060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 name="Star: 5 Points 1">
            <a:extLst>
              <a:ext uri="{FF2B5EF4-FFF2-40B4-BE49-F238E27FC236}">
                <a16:creationId xmlns:a16="http://schemas.microsoft.com/office/drawing/2014/main" id="{E686B38D-9EEB-4A51-75EB-A48BEDCA5E79}"/>
              </a:ext>
              <a:ext uri="{C183D7F6-B498-43B3-948B-1728B52AA6E4}">
                <adec:decorative xmlns:adec="http://schemas.microsoft.com/office/drawing/2017/decorative" val="1"/>
              </a:ext>
            </a:extLst>
          </p:cNvPr>
          <p:cNvSpPr/>
          <p:nvPr/>
        </p:nvSpPr>
        <p:spPr>
          <a:xfrm>
            <a:off x="7726847" y="2245311"/>
            <a:ext cx="304315" cy="265998"/>
          </a:xfrm>
          <a:prstGeom prst="star5">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tar: 5 Points 2">
            <a:extLst>
              <a:ext uri="{FF2B5EF4-FFF2-40B4-BE49-F238E27FC236}">
                <a16:creationId xmlns:a16="http://schemas.microsoft.com/office/drawing/2014/main" id="{6D448A4C-31C8-5FA9-F875-02873CFD406C}"/>
              </a:ext>
              <a:ext uri="{C183D7F6-B498-43B3-948B-1728B52AA6E4}">
                <adec:decorative xmlns:adec="http://schemas.microsoft.com/office/drawing/2017/decorative" val="1"/>
              </a:ext>
            </a:extLst>
          </p:cNvPr>
          <p:cNvSpPr/>
          <p:nvPr/>
        </p:nvSpPr>
        <p:spPr>
          <a:xfrm>
            <a:off x="4952724" y="6161660"/>
            <a:ext cx="304315" cy="265998"/>
          </a:xfrm>
          <a:prstGeom prst="star5">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0111A6A-27A4-3843-5392-FAA3D718C3B6}"/>
              </a:ext>
              <a:ext uri="{C183D7F6-B498-43B3-948B-1728B52AA6E4}">
                <adec:decorative xmlns:adec="http://schemas.microsoft.com/office/drawing/2017/decorative" val="1"/>
              </a:ext>
            </a:extLst>
          </p:cNvPr>
          <p:cNvSpPr txBox="1"/>
          <p:nvPr/>
        </p:nvSpPr>
        <p:spPr>
          <a:xfrm>
            <a:off x="5219503" y="6104509"/>
            <a:ext cx="6204282" cy="607539"/>
          </a:xfrm>
          <a:prstGeom prst="rect">
            <a:avLst/>
          </a:prstGeom>
          <a:noFill/>
        </p:spPr>
        <p:txBody>
          <a:bodyPr wrap="square" rtlCol="0">
            <a:spAutoFit/>
          </a:bodyPr>
          <a:lstStyle/>
          <a:p>
            <a:pPr marL="0" marR="0">
              <a:lnSpc>
                <a:spcPct val="107000"/>
              </a:lnSpc>
              <a:spcBef>
                <a:spcPts val="0"/>
              </a:spcBef>
              <a:spcAft>
                <a:spcPts val="800"/>
              </a:spcAft>
            </a:pPr>
            <a:r>
              <a:rPr lang="en-US" sz="16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The students from step 2 </a:t>
            </a:r>
            <a:r>
              <a:rPr lang="en-US" sz="16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who were in DW snapshot </a:t>
            </a:r>
            <a:r>
              <a:rPr lang="en-US" sz="16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are uploaded for Eligibility Matching, the results of the match are reported in step 3</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13414F7D-7440-2098-B873-A94240B1DBE5}"/>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5684" y="3398285"/>
            <a:ext cx="350549" cy="328566"/>
          </a:xfrm>
          <a:prstGeom prst="rect">
            <a:avLst/>
          </a:prstGeom>
        </p:spPr>
      </p:pic>
      <p:pic>
        <p:nvPicPr>
          <p:cNvPr id="8" name="Picture 7">
            <a:extLst>
              <a:ext uri="{FF2B5EF4-FFF2-40B4-BE49-F238E27FC236}">
                <a16:creationId xmlns:a16="http://schemas.microsoft.com/office/drawing/2014/main" id="{32C07189-6F88-83F6-7AFD-5DA1954BC617}"/>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5685" y="4473871"/>
            <a:ext cx="350549" cy="328566"/>
          </a:xfrm>
          <a:prstGeom prst="rect">
            <a:avLst/>
          </a:prstGeom>
        </p:spPr>
      </p:pic>
      <p:pic>
        <p:nvPicPr>
          <p:cNvPr id="9" name="Picture 8">
            <a:extLst>
              <a:ext uri="{FF2B5EF4-FFF2-40B4-BE49-F238E27FC236}">
                <a16:creationId xmlns:a16="http://schemas.microsoft.com/office/drawing/2014/main" id="{58EA0EB1-3FF1-4E9A-97D3-D688E88C4582}"/>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5683" y="4225481"/>
            <a:ext cx="350549" cy="328566"/>
          </a:xfrm>
          <a:prstGeom prst="rect">
            <a:avLst/>
          </a:prstGeom>
        </p:spPr>
      </p:pic>
      <p:pic>
        <p:nvPicPr>
          <p:cNvPr id="11" name="Picture 10">
            <a:extLst>
              <a:ext uri="{FF2B5EF4-FFF2-40B4-BE49-F238E27FC236}">
                <a16:creationId xmlns:a16="http://schemas.microsoft.com/office/drawing/2014/main" id="{1C9AE52C-1BE1-34BD-D424-FA2C98FF872C}"/>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18658" y="5339455"/>
            <a:ext cx="350549" cy="328566"/>
          </a:xfrm>
          <a:prstGeom prst="rect">
            <a:avLst/>
          </a:prstGeom>
        </p:spPr>
      </p:pic>
      <p:pic>
        <p:nvPicPr>
          <p:cNvPr id="34" name="Picture 33">
            <a:extLst>
              <a:ext uri="{FF2B5EF4-FFF2-40B4-BE49-F238E27FC236}">
                <a16:creationId xmlns:a16="http://schemas.microsoft.com/office/drawing/2014/main" id="{CC1268AB-003A-0D00-D52C-EC445E14ED5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967370" y="1089852"/>
            <a:ext cx="6784966" cy="1030242"/>
          </a:xfrm>
          <a:prstGeom prst="rect">
            <a:avLst/>
          </a:prstGeom>
        </p:spPr>
      </p:pic>
      <p:sp>
        <p:nvSpPr>
          <p:cNvPr id="12" name="Speech Bubble: Oval 11">
            <a:extLst>
              <a:ext uri="{FF2B5EF4-FFF2-40B4-BE49-F238E27FC236}">
                <a16:creationId xmlns:a16="http://schemas.microsoft.com/office/drawing/2014/main" id="{70D0893E-9388-88A4-C2D2-3B50EB1356AA}"/>
              </a:ext>
              <a:ext uri="{C183D7F6-B498-43B3-948B-1728B52AA6E4}">
                <adec:decorative xmlns:adec="http://schemas.microsoft.com/office/drawing/2017/decorative" val="1"/>
              </a:ext>
            </a:extLst>
          </p:cNvPr>
          <p:cNvSpPr/>
          <p:nvPr/>
        </p:nvSpPr>
        <p:spPr>
          <a:xfrm>
            <a:off x="876675" y="4807390"/>
            <a:ext cx="1884632" cy="1140737"/>
          </a:xfrm>
          <a:prstGeom prst="wedgeEllipseCallout">
            <a:avLst>
              <a:gd name="adj1" fmla="val 64515"/>
              <a:gd name="adj2" fmla="val -3946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2444F75D-6B15-DBF0-A71A-A6B0E33F43E6}"/>
              </a:ext>
              <a:ext uri="{C183D7F6-B498-43B3-948B-1728B52AA6E4}">
                <adec:decorative xmlns:adec="http://schemas.microsoft.com/office/drawing/2017/decorative" val="1"/>
              </a:ext>
            </a:extLst>
          </p:cNvPr>
          <p:cNvSpPr txBox="1"/>
          <p:nvPr/>
        </p:nvSpPr>
        <p:spPr>
          <a:xfrm>
            <a:off x="1023042" y="4961299"/>
            <a:ext cx="1620570" cy="923330"/>
          </a:xfrm>
          <a:prstGeom prst="rect">
            <a:avLst/>
          </a:prstGeom>
          <a:noFill/>
        </p:spPr>
        <p:txBody>
          <a:bodyPr wrap="square" rtlCol="0">
            <a:spAutoFit/>
          </a:bodyPr>
          <a:lstStyle/>
          <a:p>
            <a:pPr algn="ctr"/>
            <a:r>
              <a:rPr lang="en-US" dirty="0"/>
              <a:t>Check that no students are duplicated</a:t>
            </a:r>
          </a:p>
        </p:txBody>
      </p:sp>
      <p:sp>
        <p:nvSpPr>
          <p:cNvPr id="39" name="TextBox 38">
            <a:extLst>
              <a:ext uri="{FF2B5EF4-FFF2-40B4-BE49-F238E27FC236}">
                <a16:creationId xmlns:a16="http://schemas.microsoft.com/office/drawing/2014/main" id="{BCF8872B-DD03-20F3-367F-6DC3C3DF74BD}"/>
              </a:ext>
              <a:ext uri="{C183D7F6-B498-43B3-948B-1728B52AA6E4}">
                <adec:decorative xmlns:adec="http://schemas.microsoft.com/office/drawing/2017/decorative" val="1"/>
              </a:ext>
            </a:extLst>
          </p:cNvPr>
          <p:cNvSpPr txBox="1"/>
          <p:nvPr/>
        </p:nvSpPr>
        <p:spPr>
          <a:xfrm>
            <a:off x="8037624" y="2183022"/>
            <a:ext cx="744237" cy="369332"/>
          </a:xfrm>
          <a:prstGeom prst="rect">
            <a:avLst/>
          </a:prstGeom>
          <a:noFill/>
        </p:spPr>
        <p:txBody>
          <a:bodyPr wrap="square" rtlCol="0">
            <a:spAutoFit/>
          </a:bodyPr>
          <a:lstStyle/>
          <a:p>
            <a:r>
              <a:rPr lang="en-US" dirty="0">
                <a:solidFill>
                  <a:srgbClr val="FF0000"/>
                </a:solidFill>
              </a:rPr>
              <a:t>2.b.</a:t>
            </a:r>
          </a:p>
        </p:txBody>
      </p:sp>
      <p:sp>
        <p:nvSpPr>
          <p:cNvPr id="45" name="TextBox 44">
            <a:extLst>
              <a:ext uri="{FF2B5EF4-FFF2-40B4-BE49-F238E27FC236}">
                <a16:creationId xmlns:a16="http://schemas.microsoft.com/office/drawing/2014/main" id="{88985D42-9898-DE21-2C89-E4CE25E6565E}"/>
              </a:ext>
              <a:ext uri="{C183D7F6-B498-43B3-948B-1728B52AA6E4}">
                <adec:decorative xmlns:adec="http://schemas.microsoft.com/office/drawing/2017/decorative" val="1"/>
              </a:ext>
            </a:extLst>
          </p:cNvPr>
          <p:cNvSpPr txBox="1"/>
          <p:nvPr/>
        </p:nvSpPr>
        <p:spPr>
          <a:xfrm>
            <a:off x="4440375" y="6161660"/>
            <a:ext cx="654140" cy="369332"/>
          </a:xfrm>
          <a:prstGeom prst="rect">
            <a:avLst/>
          </a:prstGeom>
          <a:noFill/>
        </p:spPr>
        <p:txBody>
          <a:bodyPr wrap="square" rtlCol="0">
            <a:spAutoFit/>
          </a:bodyPr>
          <a:lstStyle/>
          <a:p>
            <a:r>
              <a:rPr lang="en-US" dirty="0">
                <a:solidFill>
                  <a:srgbClr val="FF0000"/>
                </a:solidFill>
              </a:rPr>
              <a:t>2.b.</a:t>
            </a:r>
          </a:p>
        </p:txBody>
      </p:sp>
      <p:sp>
        <p:nvSpPr>
          <p:cNvPr id="48" name="Speech Bubble: Rectangle with Corners Rounded 47">
            <a:extLst>
              <a:ext uri="{FF2B5EF4-FFF2-40B4-BE49-F238E27FC236}">
                <a16:creationId xmlns:a16="http://schemas.microsoft.com/office/drawing/2014/main" id="{0BA9BD67-BB8D-CA09-0129-7B1C3DAB1A93}"/>
              </a:ext>
              <a:ext uri="{C183D7F6-B498-43B3-948B-1728B52AA6E4}">
                <adec:decorative xmlns:adec="http://schemas.microsoft.com/office/drawing/2017/decorative" val="1"/>
              </a:ext>
            </a:extLst>
          </p:cNvPr>
          <p:cNvSpPr/>
          <p:nvPr/>
        </p:nvSpPr>
        <p:spPr>
          <a:xfrm>
            <a:off x="643461" y="3258537"/>
            <a:ext cx="4200412" cy="2506145"/>
          </a:xfrm>
          <a:prstGeom prst="wedgeRoundRectCallout">
            <a:avLst>
              <a:gd name="adj1" fmla="val 87159"/>
              <a:gd name="adj2" fmla="val -109012"/>
              <a:gd name="adj3" fmla="val 16667"/>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50" descr="in step two b, check the list of students against your division-wide enrollment snapshot (i.e. who were enrolled in your division on the snapshot date, not who matched to Medicaid).">
            <a:extLst>
              <a:ext uri="{FF2B5EF4-FFF2-40B4-BE49-F238E27FC236}">
                <a16:creationId xmlns:a16="http://schemas.microsoft.com/office/drawing/2014/main" id="{D968C9B8-6571-F89B-DD9A-6F222CE09573}"/>
              </a:ext>
              <a:ext uri="{C183D7F6-B498-43B3-948B-1728B52AA6E4}">
                <adec:decorative xmlns:adec="http://schemas.microsoft.com/office/drawing/2017/decorative" val="0"/>
              </a:ext>
            </a:extLst>
          </p:cNvPr>
          <p:cNvGrpSpPr/>
          <p:nvPr/>
        </p:nvGrpSpPr>
        <p:grpSpPr>
          <a:xfrm>
            <a:off x="639920" y="3261917"/>
            <a:ext cx="4203953" cy="2522236"/>
            <a:chOff x="3305972" y="3991122"/>
            <a:chExt cx="4073349" cy="2444086"/>
          </a:xfrm>
        </p:grpSpPr>
        <p:sp>
          <p:nvSpPr>
            <p:cNvPr id="52" name="Speech Bubble: Rectangle with Corners Rounded 51">
              <a:extLst>
                <a:ext uri="{FF2B5EF4-FFF2-40B4-BE49-F238E27FC236}">
                  <a16:creationId xmlns:a16="http://schemas.microsoft.com/office/drawing/2014/main" id="{492C136F-3D17-DB5A-0D4F-C3D90EF980B7}"/>
                </a:ext>
              </a:extLst>
            </p:cNvPr>
            <p:cNvSpPr/>
            <p:nvPr/>
          </p:nvSpPr>
          <p:spPr>
            <a:xfrm>
              <a:off x="3309403" y="3991122"/>
              <a:ext cx="4069918" cy="2428494"/>
            </a:xfrm>
            <a:prstGeom prst="wedgeRoundRectCallout">
              <a:avLst>
                <a:gd name="adj1" fmla="val 39037"/>
                <a:gd name="adj2" fmla="val 64150"/>
                <a:gd name="adj3" fmla="val 16667"/>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D827A8C9-9CFD-7525-6CE9-7D48E7803C3E}"/>
                </a:ext>
              </a:extLst>
            </p:cNvPr>
            <p:cNvSpPr txBox="1"/>
            <p:nvPr/>
          </p:nvSpPr>
          <p:spPr>
            <a:xfrm>
              <a:off x="3305972" y="4049285"/>
              <a:ext cx="3903604" cy="2385923"/>
            </a:xfrm>
            <a:prstGeom prst="rect">
              <a:avLst/>
            </a:prstGeom>
            <a:noFill/>
          </p:spPr>
          <p:txBody>
            <a:bodyPr wrap="square" rtlCol="0">
              <a:spAutoFit/>
            </a:bodyPr>
            <a:lstStyle/>
            <a:p>
              <a:pPr algn="ctr"/>
              <a:r>
                <a:rPr lang="en-US" sz="2200" b="1" dirty="0">
                  <a:solidFill>
                    <a:schemeClr val="bg1"/>
                  </a:solidFill>
                </a:rPr>
                <a:t>Step 2b: Check this list against your division-wide </a:t>
              </a:r>
              <a:r>
                <a:rPr lang="en-US" sz="2200" b="1" i="1" u="sng" dirty="0">
                  <a:solidFill>
                    <a:schemeClr val="bg1"/>
                  </a:solidFill>
                </a:rPr>
                <a:t>enrollment</a:t>
              </a:r>
              <a:r>
                <a:rPr lang="en-US" sz="2200" b="1" dirty="0">
                  <a:solidFill>
                    <a:schemeClr val="bg1"/>
                  </a:solidFill>
                </a:rPr>
                <a:t> snapshot (i.e. who were enrolled in your division on snapshot date – NOT who matched to Medicaid)</a:t>
              </a:r>
            </a:p>
          </p:txBody>
        </p:sp>
      </p:grpSp>
      <p:sp>
        <p:nvSpPr>
          <p:cNvPr id="54" name="Oval 53">
            <a:extLst>
              <a:ext uri="{FF2B5EF4-FFF2-40B4-BE49-F238E27FC236}">
                <a16:creationId xmlns:a16="http://schemas.microsoft.com/office/drawing/2014/main" id="{E18642F8-86BD-20C6-BC3A-5B7CED31AC6B}"/>
              </a:ext>
              <a:ext uri="{C183D7F6-B498-43B3-948B-1728B52AA6E4}">
                <adec:decorative xmlns:adec="http://schemas.microsoft.com/office/drawing/2017/decorative" val="1"/>
              </a:ext>
            </a:extLst>
          </p:cNvPr>
          <p:cNvSpPr/>
          <p:nvPr/>
        </p:nvSpPr>
        <p:spPr>
          <a:xfrm>
            <a:off x="8030630" y="2095903"/>
            <a:ext cx="552263" cy="543162"/>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20D71858-E14C-DF14-3E21-6EC7450AFDEF}"/>
              </a:ext>
              <a:ext uri="{C183D7F6-B498-43B3-948B-1728B52AA6E4}">
                <adec:decorative xmlns:adec="http://schemas.microsoft.com/office/drawing/2017/decorative" val="1"/>
              </a:ext>
            </a:extLst>
          </p:cNvPr>
          <p:cNvSpPr/>
          <p:nvPr/>
        </p:nvSpPr>
        <p:spPr>
          <a:xfrm>
            <a:off x="4420418" y="6074745"/>
            <a:ext cx="552263" cy="543162"/>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 name="Group 55" descr="You will upload the list of students to complete a match in the next step.  But at this point you're still including students who don't have Medicaid.">
            <a:extLst>
              <a:ext uri="{FF2B5EF4-FFF2-40B4-BE49-F238E27FC236}">
                <a16:creationId xmlns:a16="http://schemas.microsoft.com/office/drawing/2014/main" id="{C09BF399-99A8-BCEF-C189-C381B47EAD20}"/>
              </a:ext>
            </a:extLst>
          </p:cNvPr>
          <p:cNvGrpSpPr/>
          <p:nvPr/>
        </p:nvGrpSpPr>
        <p:grpSpPr>
          <a:xfrm>
            <a:off x="7802816" y="3167606"/>
            <a:ext cx="4200412" cy="2506145"/>
            <a:chOff x="3309403" y="3991121"/>
            <a:chExt cx="4069918" cy="2428494"/>
          </a:xfrm>
        </p:grpSpPr>
        <p:sp>
          <p:nvSpPr>
            <p:cNvPr id="57" name="Speech Bubble: Rectangle with Corners Rounded 56">
              <a:extLst>
                <a:ext uri="{FF2B5EF4-FFF2-40B4-BE49-F238E27FC236}">
                  <a16:creationId xmlns:a16="http://schemas.microsoft.com/office/drawing/2014/main" id="{E2950C50-20D1-C39D-6EB9-D49F0B9D78CB}"/>
                </a:ext>
              </a:extLst>
            </p:cNvPr>
            <p:cNvSpPr/>
            <p:nvPr/>
          </p:nvSpPr>
          <p:spPr>
            <a:xfrm>
              <a:off x="3309403" y="3991121"/>
              <a:ext cx="4069918" cy="2428494"/>
            </a:xfrm>
            <a:prstGeom prst="wedgeRoundRectCallout">
              <a:avLst>
                <a:gd name="adj1" fmla="val 8265"/>
                <a:gd name="adj2" fmla="val 70734"/>
                <a:gd name="adj3" fmla="val 16667"/>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a:extLst>
                <a:ext uri="{FF2B5EF4-FFF2-40B4-BE49-F238E27FC236}">
                  <a16:creationId xmlns:a16="http://schemas.microsoft.com/office/drawing/2014/main" id="{585E9ED8-42DB-413B-405E-102A65D7C0BA}"/>
                </a:ext>
              </a:extLst>
            </p:cNvPr>
            <p:cNvSpPr txBox="1"/>
            <p:nvPr/>
          </p:nvSpPr>
          <p:spPr>
            <a:xfrm>
              <a:off x="3377808" y="4144793"/>
              <a:ext cx="3903604" cy="2057858"/>
            </a:xfrm>
            <a:prstGeom prst="rect">
              <a:avLst/>
            </a:prstGeom>
            <a:noFill/>
          </p:spPr>
          <p:txBody>
            <a:bodyPr wrap="square" rtlCol="0">
              <a:spAutoFit/>
            </a:bodyPr>
            <a:lstStyle/>
            <a:p>
              <a:pPr algn="ctr"/>
              <a:r>
                <a:rPr lang="en-US" sz="2200" b="1" dirty="0">
                  <a:solidFill>
                    <a:schemeClr val="bg1"/>
                  </a:solidFill>
                </a:rPr>
                <a:t>You will upload the list of students to complete a match in the NEXT step. But at this point you’re still including students who don’t have Medicaid.</a:t>
              </a:r>
            </a:p>
          </p:txBody>
        </p:sp>
      </p:grpSp>
    </p:spTree>
    <p:extLst>
      <p:ext uri="{BB962C8B-B14F-4D97-AF65-F5344CB8AC3E}">
        <p14:creationId xmlns:p14="http://schemas.microsoft.com/office/powerpoint/2010/main" val="29992854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0D1E04-6A14-B76A-BD62-B23C261F3584}"/>
            </a:ext>
          </a:extLst>
        </p:cNvPr>
        <p:cNvGrpSpPr/>
        <p:nvPr/>
      </p:nvGrpSpPr>
      <p:grpSpPr>
        <a:xfrm>
          <a:off x="0" y="0"/>
          <a:ext cx="0" cy="0"/>
          <a:chOff x="0" y="0"/>
          <a:chExt cx="0" cy="0"/>
        </a:xfrm>
      </p:grpSpPr>
      <p:sp>
        <p:nvSpPr>
          <p:cNvPr id="37" name="Title 36">
            <a:extLst>
              <a:ext uri="{FF2B5EF4-FFF2-40B4-BE49-F238E27FC236}">
                <a16:creationId xmlns:a16="http://schemas.microsoft.com/office/drawing/2014/main" id="{7AB4061F-9BF9-0A0B-97DE-1DFC4AE9470D}"/>
              </a:ext>
            </a:extLst>
          </p:cNvPr>
          <p:cNvSpPr>
            <a:spLocks noGrp="1"/>
          </p:cNvSpPr>
          <p:nvPr>
            <p:ph type="ctrTitle"/>
          </p:nvPr>
        </p:nvSpPr>
        <p:spPr>
          <a:xfrm>
            <a:off x="1524000" y="-2387600"/>
            <a:ext cx="9144000" cy="2387600"/>
          </a:xfrm>
        </p:spPr>
        <p:txBody>
          <a:bodyPr vert="horz" lIns="0" tIns="0" rIns="0" bIns="0" rtlCol="0" anchor="b" anchorCtr="0">
            <a:noAutofit/>
          </a:bodyPr>
          <a:lstStyle/>
          <a:p>
            <a:r>
              <a:rPr lang="en-US" dirty="0"/>
              <a:t>Transportation Student Statistics in three steps – Step three</a:t>
            </a:r>
          </a:p>
        </p:txBody>
      </p:sp>
      <p:sp>
        <p:nvSpPr>
          <p:cNvPr id="4" name="TextBox 3">
            <a:extLst>
              <a:ext uri="{FF2B5EF4-FFF2-40B4-BE49-F238E27FC236}">
                <a16:creationId xmlns:a16="http://schemas.microsoft.com/office/drawing/2014/main" id="{B83B8E83-15C8-C149-2A2E-0EED45D75B97}"/>
              </a:ext>
              <a:ext uri="{C183D7F6-B498-43B3-948B-1728B52AA6E4}">
                <adec:decorative xmlns:adec="http://schemas.microsoft.com/office/drawing/2017/decorative" val="1"/>
              </a:ext>
            </a:extLst>
          </p:cNvPr>
          <p:cNvSpPr txBox="1"/>
          <p:nvPr/>
        </p:nvSpPr>
        <p:spPr>
          <a:xfrm>
            <a:off x="452671" y="327008"/>
            <a:ext cx="5377759" cy="375552"/>
          </a:xfrm>
          <a:prstGeom prst="rect">
            <a:avLst/>
          </a:prstGeom>
          <a:noFill/>
        </p:spPr>
        <p:txBody>
          <a:bodyPr wrap="square" rtlCol="0">
            <a:spAutoFit/>
          </a:bodyPr>
          <a:lstStyle/>
          <a:p>
            <a:pPr>
              <a:lnSpc>
                <a:spcPct val="107000"/>
              </a:lnSpc>
              <a:spcAft>
                <a:spcPts val="800"/>
              </a:spcAft>
            </a:pPr>
            <a:r>
              <a:rPr lang="en-US" b="1" kern="100" dirty="0">
                <a:solidFill>
                  <a:srgbClr val="002060"/>
                </a:solidFill>
                <a:latin typeface="Calibri" panose="020F0502020204030204" pitchFamily="34" charset="0"/>
                <a:cs typeface="Times New Roman" panose="02020603050405020304" pitchFamily="18" charset="0"/>
              </a:rPr>
              <a:t>Transportation Student Statistics – 3 Steps</a:t>
            </a:r>
          </a:p>
        </p:txBody>
      </p:sp>
      <p:sp>
        <p:nvSpPr>
          <p:cNvPr id="7" name="TextBox 6">
            <a:extLst>
              <a:ext uri="{FF2B5EF4-FFF2-40B4-BE49-F238E27FC236}">
                <a16:creationId xmlns:a16="http://schemas.microsoft.com/office/drawing/2014/main" id="{0392EBEB-53A7-4084-066A-E791D0105066}"/>
              </a:ext>
              <a:ext uri="{C183D7F6-B498-43B3-948B-1728B52AA6E4}">
                <adec:decorative xmlns:adec="http://schemas.microsoft.com/office/drawing/2017/decorative" val="1"/>
              </a:ext>
            </a:extLst>
          </p:cNvPr>
          <p:cNvSpPr txBox="1"/>
          <p:nvPr/>
        </p:nvSpPr>
        <p:spPr>
          <a:xfrm>
            <a:off x="1421394" y="1089937"/>
            <a:ext cx="2545976" cy="543162"/>
          </a:xfrm>
          <a:prstGeom prst="rect">
            <a:avLst/>
          </a:prstGeom>
          <a:noFill/>
        </p:spPr>
        <p:txBody>
          <a:bodyPr wrap="square" rtlCol="0">
            <a:spAutoFit/>
          </a:bodyPr>
          <a:lstStyle/>
          <a:p>
            <a:pPr marL="0" marR="0" algn="r">
              <a:lnSpc>
                <a:spcPct val="107000"/>
              </a:lnSpc>
              <a:spcBef>
                <a:spcPts val="0"/>
              </a:spcBef>
              <a:spcAft>
                <a:spcPts val="800"/>
              </a:spcAft>
            </a:pPr>
            <a:r>
              <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Page in Transportation Cost Report Template:</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4" name="Group 13">
            <a:extLst>
              <a:ext uri="{FF2B5EF4-FFF2-40B4-BE49-F238E27FC236}">
                <a16:creationId xmlns:a16="http://schemas.microsoft.com/office/drawing/2014/main" id="{7369B91A-5885-E6C2-9BD0-8790CA5770D8}"/>
              </a:ext>
              <a:ext uri="{C183D7F6-B498-43B3-948B-1728B52AA6E4}">
                <adec:decorative xmlns:adec="http://schemas.microsoft.com/office/drawing/2017/decorative" val="1"/>
              </a:ext>
            </a:extLst>
          </p:cNvPr>
          <p:cNvGrpSpPr/>
          <p:nvPr/>
        </p:nvGrpSpPr>
        <p:grpSpPr>
          <a:xfrm>
            <a:off x="5184611" y="504089"/>
            <a:ext cx="552263" cy="543162"/>
            <a:chOff x="239913" y="3793707"/>
            <a:chExt cx="552263" cy="543162"/>
          </a:xfrm>
        </p:grpSpPr>
        <p:sp>
          <p:nvSpPr>
            <p:cNvPr id="13" name="Flowchart: Connector 12">
              <a:extLst>
                <a:ext uri="{FF2B5EF4-FFF2-40B4-BE49-F238E27FC236}">
                  <a16:creationId xmlns:a16="http://schemas.microsoft.com/office/drawing/2014/main" id="{41DAF91D-F5F7-1941-A2FA-42B5A4AA97C9}"/>
                </a:ext>
              </a:extLst>
            </p:cNvPr>
            <p:cNvSpPr/>
            <p:nvPr/>
          </p:nvSpPr>
          <p:spPr>
            <a:xfrm>
              <a:off x="239913" y="3793707"/>
              <a:ext cx="552263" cy="543162"/>
            </a:xfrm>
            <a:prstGeom prst="flowChartConnector">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9E3D4E88-FA90-072B-477F-298529B1DFD3}"/>
                </a:ext>
              </a:extLst>
            </p:cNvPr>
            <p:cNvSpPr txBox="1"/>
            <p:nvPr/>
          </p:nvSpPr>
          <p:spPr>
            <a:xfrm>
              <a:off x="312341" y="3880622"/>
              <a:ext cx="407408" cy="369332"/>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1</a:t>
              </a:r>
            </a:p>
          </p:txBody>
        </p:sp>
      </p:grpSp>
      <p:grpSp>
        <p:nvGrpSpPr>
          <p:cNvPr id="15" name="Group 14">
            <a:extLst>
              <a:ext uri="{FF2B5EF4-FFF2-40B4-BE49-F238E27FC236}">
                <a16:creationId xmlns:a16="http://schemas.microsoft.com/office/drawing/2014/main" id="{AC443DF2-3F2D-919E-71D1-9C28CCD1B6AA}"/>
              </a:ext>
              <a:ext uri="{C183D7F6-B498-43B3-948B-1728B52AA6E4}">
                <adec:decorative xmlns:adec="http://schemas.microsoft.com/office/drawing/2017/decorative" val="1"/>
              </a:ext>
            </a:extLst>
          </p:cNvPr>
          <p:cNvGrpSpPr/>
          <p:nvPr/>
        </p:nvGrpSpPr>
        <p:grpSpPr>
          <a:xfrm>
            <a:off x="6608698" y="480566"/>
            <a:ext cx="552263" cy="543162"/>
            <a:chOff x="239913" y="3793707"/>
            <a:chExt cx="552263" cy="543162"/>
          </a:xfrm>
        </p:grpSpPr>
        <p:sp>
          <p:nvSpPr>
            <p:cNvPr id="16" name="Flowchart: Connector 15">
              <a:extLst>
                <a:ext uri="{FF2B5EF4-FFF2-40B4-BE49-F238E27FC236}">
                  <a16:creationId xmlns:a16="http://schemas.microsoft.com/office/drawing/2014/main" id="{BEAA29DC-2475-9CBA-EC71-09FEBC61648A}"/>
                </a:ext>
              </a:extLst>
            </p:cNvPr>
            <p:cNvSpPr/>
            <p:nvPr/>
          </p:nvSpPr>
          <p:spPr>
            <a:xfrm>
              <a:off x="239913" y="3793707"/>
              <a:ext cx="552263" cy="543162"/>
            </a:xfrm>
            <a:prstGeom prst="flowChartConnector">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6C816ECD-3275-AFAB-82F4-14B950C16942}"/>
                </a:ext>
              </a:extLst>
            </p:cNvPr>
            <p:cNvSpPr txBox="1"/>
            <p:nvPr/>
          </p:nvSpPr>
          <p:spPr>
            <a:xfrm>
              <a:off x="312341" y="3880622"/>
              <a:ext cx="407408" cy="369332"/>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2</a:t>
              </a:r>
            </a:p>
          </p:txBody>
        </p:sp>
      </p:grpSp>
      <p:grpSp>
        <p:nvGrpSpPr>
          <p:cNvPr id="18" name="Group 17">
            <a:extLst>
              <a:ext uri="{FF2B5EF4-FFF2-40B4-BE49-F238E27FC236}">
                <a16:creationId xmlns:a16="http://schemas.microsoft.com/office/drawing/2014/main" id="{D2CB0C19-4A1A-523A-7628-57E48FD1E306}"/>
              </a:ext>
              <a:ext uri="{C183D7F6-B498-43B3-948B-1728B52AA6E4}">
                <adec:decorative xmlns:adec="http://schemas.microsoft.com/office/drawing/2017/decorative" val="1"/>
              </a:ext>
            </a:extLst>
          </p:cNvPr>
          <p:cNvGrpSpPr/>
          <p:nvPr/>
        </p:nvGrpSpPr>
        <p:grpSpPr>
          <a:xfrm>
            <a:off x="9054973" y="208985"/>
            <a:ext cx="552263" cy="543162"/>
            <a:chOff x="239913" y="3793707"/>
            <a:chExt cx="552263" cy="543162"/>
          </a:xfrm>
        </p:grpSpPr>
        <p:sp>
          <p:nvSpPr>
            <p:cNvPr id="19" name="Flowchart: Connector 18">
              <a:extLst>
                <a:ext uri="{FF2B5EF4-FFF2-40B4-BE49-F238E27FC236}">
                  <a16:creationId xmlns:a16="http://schemas.microsoft.com/office/drawing/2014/main" id="{387F8B40-31BB-027C-3A16-9FCA7C6DF7A7}"/>
                </a:ext>
              </a:extLst>
            </p:cNvPr>
            <p:cNvSpPr/>
            <p:nvPr/>
          </p:nvSpPr>
          <p:spPr>
            <a:xfrm>
              <a:off x="239913" y="3793707"/>
              <a:ext cx="552263" cy="543162"/>
            </a:xfrm>
            <a:prstGeom prst="flowChartConnector">
              <a:avLst/>
            </a:prstGeom>
            <a:solidFill>
              <a:schemeClr val="accent1">
                <a:lumMod val="20000"/>
                <a:lumOff val="80000"/>
              </a:schemeClr>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E93085D4-58DB-4808-2A50-4128D609B567}"/>
                </a:ext>
              </a:extLst>
            </p:cNvPr>
            <p:cNvSpPr txBox="1"/>
            <p:nvPr/>
          </p:nvSpPr>
          <p:spPr>
            <a:xfrm>
              <a:off x="312341" y="3880622"/>
              <a:ext cx="407408" cy="369332"/>
            </a:xfrm>
            <a:prstGeom prst="rect">
              <a:avLst/>
            </a:prstGeom>
            <a:noFill/>
            <a:ln w="28575">
              <a:noFill/>
            </a:ln>
          </p:spPr>
          <p:txBody>
            <a:bodyPr wrap="square" rtlCol="0">
              <a:spAutoFit/>
            </a:bodyPr>
            <a:lstStyle/>
            <a:p>
              <a:pPr algn="ctr"/>
              <a:r>
                <a:rPr lang="en-US" dirty="0">
                  <a:latin typeface="Calibri" panose="020F0502020204030204" pitchFamily="34" charset="0"/>
                  <a:cs typeface="Calibri" panose="020F0502020204030204" pitchFamily="34" charset="0"/>
                </a:rPr>
                <a:t>3</a:t>
              </a:r>
            </a:p>
          </p:txBody>
        </p:sp>
      </p:grpSp>
      <p:graphicFrame>
        <p:nvGraphicFramePr>
          <p:cNvPr id="21" name="Table 20">
            <a:extLst>
              <a:ext uri="{FF2B5EF4-FFF2-40B4-BE49-F238E27FC236}">
                <a16:creationId xmlns:a16="http://schemas.microsoft.com/office/drawing/2014/main" id="{5065620A-7311-EB22-1D5C-E3939B29324A}"/>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3222597257"/>
              </p:ext>
            </p:extLst>
          </p:nvPr>
        </p:nvGraphicFramePr>
        <p:xfrm>
          <a:off x="876675" y="3071325"/>
          <a:ext cx="10438649" cy="2963444"/>
        </p:xfrm>
        <a:graphic>
          <a:graphicData uri="http://schemas.openxmlformats.org/drawingml/2006/table">
            <a:tbl>
              <a:tblPr firstRow="1" bandRow="1">
                <a:tableStyleId>{5C22544A-7EE6-4342-B048-85BDC9FD1C3A}</a:tableStyleId>
              </a:tblPr>
              <a:tblGrid>
                <a:gridCol w="1661280">
                  <a:extLst>
                    <a:ext uri="{9D8B030D-6E8A-4147-A177-3AD203B41FA5}">
                      <a16:colId xmlns:a16="http://schemas.microsoft.com/office/drawing/2014/main" val="1731294988"/>
                    </a:ext>
                  </a:extLst>
                </a:gridCol>
                <a:gridCol w="2514179">
                  <a:extLst>
                    <a:ext uri="{9D8B030D-6E8A-4147-A177-3AD203B41FA5}">
                      <a16:colId xmlns:a16="http://schemas.microsoft.com/office/drawing/2014/main" val="4180271545"/>
                    </a:ext>
                  </a:extLst>
                </a:gridCol>
                <a:gridCol w="2087730">
                  <a:extLst>
                    <a:ext uri="{9D8B030D-6E8A-4147-A177-3AD203B41FA5}">
                      <a16:colId xmlns:a16="http://schemas.microsoft.com/office/drawing/2014/main" val="3769486285"/>
                    </a:ext>
                  </a:extLst>
                </a:gridCol>
                <a:gridCol w="2087730">
                  <a:extLst>
                    <a:ext uri="{9D8B030D-6E8A-4147-A177-3AD203B41FA5}">
                      <a16:colId xmlns:a16="http://schemas.microsoft.com/office/drawing/2014/main" val="3559091717"/>
                    </a:ext>
                  </a:extLst>
                </a:gridCol>
                <a:gridCol w="2087730">
                  <a:extLst>
                    <a:ext uri="{9D8B030D-6E8A-4147-A177-3AD203B41FA5}">
                      <a16:colId xmlns:a16="http://schemas.microsoft.com/office/drawing/2014/main" val="3302146229"/>
                    </a:ext>
                  </a:extLst>
                </a:gridCol>
              </a:tblGrid>
              <a:tr h="397367">
                <a:tc>
                  <a:txBody>
                    <a:bodyPr/>
                    <a:lstStyle/>
                    <a:p>
                      <a:r>
                        <a:rPr lang="en-US" sz="1200" dirty="0"/>
                        <a:t>Vehicle</a:t>
                      </a:r>
                    </a:p>
                  </a:txBody>
                  <a:tcPr anchor="ctr"/>
                </a:tc>
                <a:tc>
                  <a:txBody>
                    <a:bodyPr/>
                    <a:lstStyle/>
                    <a:p>
                      <a:pPr algn="ctr"/>
                      <a:r>
                        <a:rPr lang="en-US" sz="1200" dirty="0"/>
                        <a:t>Student/Rider in Quarter</a:t>
                      </a:r>
                    </a:p>
                  </a:txBody>
                  <a:tcPr anchor="ctr"/>
                </a:tc>
                <a:tc>
                  <a:txBody>
                    <a:bodyPr/>
                    <a:lstStyle/>
                    <a:p>
                      <a:pPr algn="ctr"/>
                      <a:r>
                        <a:rPr lang="en-US" sz="1200" dirty="0"/>
                        <a:t>Spec. Transp. In IEP?</a:t>
                      </a:r>
                    </a:p>
                  </a:txBody>
                  <a:tcPr anchor="ctr"/>
                </a:tc>
                <a:tc>
                  <a:txBody>
                    <a:bodyPr/>
                    <a:lstStyle/>
                    <a:p>
                      <a:pPr algn="ctr"/>
                      <a:r>
                        <a:rPr lang="en-US" sz="1200" dirty="0"/>
                        <a:t>Health Service in IEP?</a:t>
                      </a:r>
                    </a:p>
                  </a:txBody>
                  <a:tcPr anchor="ctr"/>
                </a:tc>
                <a:tc>
                  <a:txBody>
                    <a:bodyPr/>
                    <a:lstStyle/>
                    <a:p>
                      <a:pPr algn="ctr"/>
                      <a:r>
                        <a:rPr lang="en-US" sz="1200" dirty="0"/>
                        <a:t>Medicaid/ CHIP/ FAMIS?</a:t>
                      </a:r>
                    </a:p>
                  </a:txBody>
                  <a:tcPr anchor="ctr"/>
                </a:tc>
                <a:extLst>
                  <a:ext uri="{0D108BD9-81ED-4DB2-BD59-A6C34878D82A}">
                    <a16:rowId xmlns:a16="http://schemas.microsoft.com/office/drawing/2014/main" val="3013276908"/>
                  </a:ext>
                </a:extLst>
              </a:tr>
              <a:tr h="264459">
                <a:tc>
                  <a:txBody>
                    <a:bodyPr/>
                    <a:lstStyle/>
                    <a:p>
                      <a:r>
                        <a:rPr lang="en-US" sz="1200" dirty="0"/>
                        <a:t>Bus #1</a:t>
                      </a:r>
                    </a:p>
                  </a:txBody>
                  <a:tcPr anchor="ctr"/>
                </a:tc>
                <a:tc>
                  <a:txBody>
                    <a:bodyPr/>
                    <a:lstStyle/>
                    <a:p>
                      <a:pPr algn="ctr"/>
                      <a:r>
                        <a:rPr lang="en-US" sz="1200" dirty="0"/>
                        <a:t>Student 1</a:t>
                      </a:r>
                    </a:p>
                  </a:txBody>
                  <a:tcPr anchor="ctr"/>
                </a:tc>
                <a:tc>
                  <a:txBody>
                    <a:bodyPr/>
                    <a:lstStyle/>
                    <a:p>
                      <a:pPr algn="ctr"/>
                      <a:r>
                        <a:rPr lang="en-US" sz="1200" dirty="0"/>
                        <a:t>Yes</a:t>
                      </a:r>
                    </a:p>
                  </a:txBody>
                  <a:tcPr anchor="ctr"/>
                </a:tc>
                <a:tc>
                  <a:txBody>
                    <a:bodyPr/>
                    <a:lstStyle/>
                    <a:p>
                      <a:pPr algn="ctr"/>
                      <a:r>
                        <a:rPr lang="en-US" sz="1200" dirty="0"/>
                        <a:t>Yes</a:t>
                      </a:r>
                    </a:p>
                  </a:txBody>
                  <a:tcPr anchor="ctr"/>
                </a:tc>
                <a:tc>
                  <a:txBody>
                    <a:bodyPr/>
                    <a:lstStyle/>
                    <a:p>
                      <a:pPr algn="ctr"/>
                      <a:r>
                        <a:rPr lang="en-US" sz="1200" dirty="0"/>
                        <a:t>Medicaid</a:t>
                      </a:r>
                    </a:p>
                  </a:txBody>
                  <a:tcPr anchor="ctr"/>
                </a:tc>
                <a:extLst>
                  <a:ext uri="{0D108BD9-81ED-4DB2-BD59-A6C34878D82A}">
                    <a16:rowId xmlns:a16="http://schemas.microsoft.com/office/drawing/2014/main" val="3202423577"/>
                  </a:ext>
                </a:extLst>
              </a:tr>
              <a:tr h="264459">
                <a:tc>
                  <a:txBody>
                    <a:bodyPr/>
                    <a:lstStyle/>
                    <a:p>
                      <a:endParaRPr lang="en-US" sz="1200" dirty="0"/>
                    </a:p>
                  </a:txBody>
                  <a:tcPr anchor="ctr"/>
                </a:tc>
                <a:tc>
                  <a:txBody>
                    <a:bodyPr/>
                    <a:lstStyle/>
                    <a:p>
                      <a:pPr algn="ctr"/>
                      <a:r>
                        <a:rPr lang="en-US" sz="1200" dirty="0"/>
                        <a:t>Student 2</a:t>
                      </a:r>
                    </a:p>
                  </a:txBody>
                  <a:tcPr anchor="ctr"/>
                </a:tc>
                <a:tc>
                  <a:txBody>
                    <a:bodyPr/>
                    <a:lstStyle/>
                    <a:p>
                      <a:pPr algn="ctr"/>
                      <a:r>
                        <a:rPr lang="en-US" sz="1200" dirty="0"/>
                        <a:t>Yes</a:t>
                      </a:r>
                    </a:p>
                  </a:txBody>
                  <a:tcPr anchor="ctr"/>
                </a:tc>
                <a:tc>
                  <a:txBody>
                    <a:bodyPr/>
                    <a:lstStyle/>
                    <a:p>
                      <a:pPr algn="ctr"/>
                      <a:r>
                        <a:rPr lang="en-US" sz="1200" dirty="0"/>
                        <a:t>No</a:t>
                      </a:r>
                    </a:p>
                  </a:txBody>
                  <a:tcPr anchor="ctr"/>
                </a:tc>
                <a:tc>
                  <a:txBody>
                    <a:bodyPr/>
                    <a:lstStyle/>
                    <a:p>
                      <a:pPr algn="ctr"/>
                      <a:r>
                        <a:rPr lang="en-US" sz="1200" dirty="0"/>
                        <a:t>--</a:t>
                      </a:r>
                    </a:p>
                  </a:txBody>
                  <a:tcPr anchor="ctr"/>
                </a:tc>
                <a:extLst>
                  <a:ext uri="{0D108BD9-81ED-4DB2-BD59-A6C34878D82A}">
                    <a16:rowId xmlns:a16="http://schemas.microsoft.com/office/drawing/2014/main" val="1082071620"/>
                  </a:ext>
                </a:extLst>
              </a:tr>
              <a:tr h="264459">
                <a:tc>
                  <a:txBody>
                    <a:bodyPr/>
                    <a:lstStyle/>
                    <a:p>
                      <a:endParaRPr lang="en-US" sz="1200" dirty="0"/>
                    </a:p>
                  </a:txBody>
                  <a:tcPr anchor="ctr"/>
                </a:tc>
                <a:tc>
                  <a:txBody>
                    <a:bodyPr/>
                    <a:lstStyle/>
                    <a:p>
                      <a:pPr algn="ctr"/>
                      <a:r>
                        <a:rPr lang="en-US" sz="1200" dirty="0"/>
                        <a:t>Student 3</a:t>
                      </a:r>
                    </a:p>
                  </a:txBody>
                  <a:tcPr anchor="ctr"/>
                </a:tc>
                <a:tc>
                  <a:txBody>
                    <a:bodyPr/>
                    <a:lstStyle/>
                    <a:p>
                      <a:pPr algn="ctr"/>
                      <a:r>
                        <a:rPr lang="en-US" sz="1200" dirty="0"/>
                        <a:t>No</a:t>
                      </a:r>
                    </a:p>
                  </a:txBody>
                  <a:tcPr anchor="ctr"/>
                </a:tc>
                <a:tc>
                  <a:txBody>
                    <a:bodyPr/>
                    <a:lstStyle/>
                    <a:p>
                      <a:pPr algn="ctr"/>
                      <a:r>
                        <a:rPr lang="en-US" sz="1200" dirty="0"/>
                        <a:t>No</a:t>
                      </a:r>
                    </a:p>
                  </a:txBody>
                  <a:tcPr anchor="ctr"/>
                </a:tc>
                <a:tc>
                  <a:txBody>
                    <a:bodyPr/>
                    <a:lstStyle/>
                    <a:p>
                      <a:pPr algn="ctr"/>
                      <a:r>
                        <a:rPr lang="en-US" sz="1200" dirty="0"/>
                        <a:t>--</a:t>
                      </a:r>
                    </a:p>
                  </a:txBody>
                  <a:tcPr anchor="ctr"/>
                </a:tc>
                <a:extLst>
                  <a:ext uri="{0D108BD9-81ED-4DB2-BD59-A6C34878D82A}">
                    <a16:rowId xmlns:a16="http://schemas.microsoft.com/office/drawing/2014/main" val="3820377354"/>
                  </a:ext>
                </a:extLst>
              </a:tr>
              <a:tr h="264459">
                <a:tc>
                  <a:txBody>
                    <a:bodyPr/>
                    <a:lstStyle/>
                    <a:p>
                      <a:r>
                        <a:rPr lang="en-US" sz="1200" dirty="0"/>
                        <a:t>Bus #2</a:t>
                      </a:r>
                    </a:p>
                  </a:txBody>
                  <a:tcPr anchor="ctr"/>
                </a:tc>
                <a:tc>
                  <a:txBody>
                    <a:bodyPr/>
                    <a:lstStyle/>
                    <a:p>
                      <a:pPr algn="ctr"/>
                      <a:r>
                        <a:rPr lang="en-US" sz="1200" dirty="0"/>
                        <a:t>Student 4</a:t>
                      </a:r>
                    </a:p>
                  </a:txBody>
                  <a:tcPr anchor="ctr"/>
                </a:tc>
                <a:tc>
                  <a:txBody>
                    <a:bodyPr/>
                    <a:lstStyle/>
                    <a:p>
                      <a:pPr algn="ctr"/>
                      <a:r>
                        <a:rPr lang="en-US" sz="1200" dirty="0"/>
                        <a:t>Yes</a:t>
                      </a:r>
                    </a:p>
                  </a:txBody>
                  <a:tcPr anchor="ctr"/>
                </a:tc>
                <a:tc>
                  <a:txBody>
                    <a:bodyPr/>
                    <a:lstStyle/>
                    <a:p>
                      <a:pPr algn="ctr"/>
                      <a:r>
                        <a:rPr lang="en-US" sz="1200" dirty="0"/>
                        <a:t>Yes</a:t>
                      </a:r>
                    </a:p>
                  </a:txBody>
                  <a:tcPr anchor="ctr"/>
                </a:tc>
                <a:tc>
                  <a:txBody>
                    <a:bodyPr/>
                    <a:lstStyle/>
                    <a:p>
                      <a:pPr algn="ctr"/>
                      <a:r>
                        <a:rPr lang="en-US" sz="1200" dirty="0"/>
                        <a:t>CHIP</a:t>
                      </a:r>
                    </a:p>
                  </a:txBody>
                  <a:tcPr anchor="ctr"/>
                </a:tc>
                <a:extLst>
                  <a:ext uri="{0D108BD9-81ED-4DB2-BD59-A6C34878D82A}">
                    <a16:rowId xmlns:a16="http://schemas.microsoft.com/office/drawing/2014/main" val="2642946685"/>
                  </a:ext>
                </a:extLst>
              </a:tr>
              <a:tr h="264459">
                <a:tc>
                  <a:txBody>
                    <a:bodyPr/>
                    <a:lstStyle/>
                    <a:p>
                      <a:endParaRPr lang="en-US" sz="1200"/>
                    </a:p>
                  </a:txBody>
                  <a:tcPr anchor="ctr"/>
                </a:tc>
                <a:tc>
                  <a:txBody>
                    <a:bodyPr/>
                    <a:lstStyle/>
                    <a:p>
                      <a:pPr algn="ctr"/>
                      <a:r>
                        <a:rPr lang="en-US" sz="1200" dirty="0"/>
                        <a:t>Student 5</a:t>
                      </a:r>
                    </a:p>
                  </a:txBody>
                  <a:tcPr anchor="ctr"/>
                </a:tc>
                <a:tc>
                  <a:txBody>
                    <a:bodyPr/>
                    <a:lstStyle/>
                    <a:p>
                      <a:pPr algn="ctr"/>
                      <a:r>
                        <a:rPr lang="en-US" sz="1200" dirty="0"/>
                        <a:t>Yes</a:t>
                      </a:r>
                    </a:p>
                  </a:txBody>
                  <a:tcPr anchor="ctr"/>
                </a:tc>
                <a:tc>
                  <a:txBody>
                    <a:bodyPr/>
                    <a:lstStyle/>
                    <a:p>
                      <a:pPr algn="ctr"/>
                      <a:r>
                        <a:rPr lang="en-US" sz="1200" dirty="0"/>
                        <a:t>Yes</a:t>
                      </a:r>
                    </a:p>
                  </a:txBody>
                  <a:tcPr anchor="ctr"/>
                </a:tc>
                <a:tc>
                  <a:txBody>
                    <a:bodyPr/>
                    <a:lstStyle/>
                    <a:p>
                      <a:pPr algn="ctr"/>
                      <a:r>
                        <a:rPr lang="en-US" sz="1200" dirty="0"/>
                        <a:t>FAMIS</a:t>
                      </a:r>
                    </a:p>
                  </a:txBody>
                  <a:tcPr anchor="ctr"/>
                </a:tc>
                <a:extLst>
                  <a:ext uri="{0D108BD9-81ED-4DB2-BD59-A6C34878D82A}">
                    <a16:rowId xmlns:a16="http://schemas.microsoft.com/office/drawing/2014/main" val="466438026"/>
                  </a:ext>
                </a:extLst>
              </a:tr>
              <a:tr h="264459">
                <a:tc>
                  <a:txBody>
                    <a:bodyPr/>
                    <a:lstStyle/>
                    <a:p>
                      <a:endParaRPr lang="en-US" sz="1200"/>
                    </a:p>
                  </a:txBody>
                  <a:tcPr anchor="ctr"/>
                </a:tc>
                <a:tc>
                  <a:txBody>
                    <a:bodyPr/>
                    <a:lstStyle/>
                    <a:p>
                      <a:pPr algn="ctr"/>
                      <a:r>
                        <a:rPr lang="en-US" sz="1200" dirty="0"/>
                        <a:t>Student 6</a:t>
                      </a:r>
                    </a:p>
                  </a:txBody>
                  <a:tcPr anchor="ctr"/>
                </a:tc>
                <a:tc>
                  <a:txBody>
                    <a:bodyPr/>
                    <a:lstStyle/>
                    <a:p>
                      <a:pPr algn="ctr"/>
                      <a:r>
                        <a:rPr lang="en-US" sz="1200" dirty="0"/>
                        <a:t>No</a:t>
                      </a:r>
                    </a:p>
                  </a:txBody>
                  <a:tcPr anchor="ctr"/>
                </a:tc>
                <a:tc>
                  <a:txBody>
                    <a:bodyPr/>
                    <a:lstStyle/>
                    <a:p>
                      <a:pPr algn="ctr"/>
                      <a:r>
                        <a:rPr lang="en-US" sz="1200" dirty="0"/>
                        <a:t>Yes</a:t>
                      </a:r>
                    </a:p>
                  </a:txBody>
                  <a:tcPr anchor="ctr"/>
                </a:tc>
                <a:tc>
                  <a:txBody>
                    <a:bodyPr/>
                    <a:lstStyle/>
                    <a:p>
                      <a:pPr algn="ctr"/>
                      <a:r>
                        <a:rPr lang="en-US" sz="1200" dirty="0"/>
                        <a:t>--</a:t>
                      </a:r>
                    </a:p>
                  </a:txBody>
                  <a:tcPr anchor="ctr"/>
                </a:tc>
                <a:extLst>
                  <a:ext uri="{0D108BD9-81ED-4DB2-BD59-A6C34878D82A}">
                    <a16:rowId xmlns:a16="http://schemas.microsoft.com/office/drawing/2014/main" val="1051716070"/>
                  </a:ext>
                </a:extLst>
              </a:tr>
              <a:tr h="289927">
                <a:tc>
                  <a:txBody>
                    <a:bodyPr/>
                    <a:lstStyle/>
                    <a:p>
                      <a:endParaRPr lang="en-US" sz="1200" dirty="0"/>
                    </a:p>
                  </a:txBody>
                  <a:tcPr anchor="ctr"/>
                </a:tc>
                <a:tc>
                  <a:txBody>
                    <a:bodyPr/>
                    <a:lstStyle/>
                    <a:p>
                      <a:pPr algn="ctr"/>
                      <a:r>
                        <a:rPr lang="en-US" sz="1200" dirty="0"/>
                        <a:t>Student 7</a:t>
                      </a:r>
                    </a:p>
                  </a:txBody>
                  <a:tcPr anchor="ctr"/>
                </a:tc>
                <a:tc>
                  <a:txBody>
                    <a:bodyPr/>
                    <a:lstStyle/>
                    <a:p>
                      <a:pPr algn="ctr"/>
                      <a:r>
                        <a:rPr lang="en-US" sz="1200" dirty="0"/>
                        <a:t>Yes</a:t>
                      </a:r>
                    </a:p>
                  </a:txBody>
                  <a:tcPr anchor="ctr"/>
                </a:tc>
                <a:tc>
                  <a:txBody>
                    <a:bodyPr/>
                    <a:lstStyle/>
                    <a:p>
                      <a:pPr algn="ctr"/>
                      <a:r>
                        <a:rPr lang="en-US" sz="1200" dirty="0"/>
                        <a:t>Yes</a:t>
                      </a:r>
                    </a:p>
                  </a:txBody>
                  <a:tcPr anchor="ctr"/>
                </a:tc>
                <a:tc>
                  <a:txBody>
                    <a:bodyPr/>
                    <a:lstStyle/>
                    <a:p>
                      <a:pPr algn="ctr"/>
                      <a:r>
                        <a:rPr lang="en-US" sz="1200" dirty="0"/>
                        <a:t>No match</a:t>
                      </a:r>
                    </a:p>
                  </a:txBody>
                  <a:tcPr anchor="ctr"/>
                </a:tc>
                <a:extLst>
                  <a:ext uri="{0D108BD9-81ED-4DB2-BD59-A6C34878D82A}">
                    <a16:rowId xmlns:a16="http://schemas.microsoft.com/office/drawing/2014/main" val="1533315538"/>
                  </a:ext>
                </a:extLst>
              </a:tr>
              <a:tr h="260597">
                <a:tc>
                  <a:txBody>
                    <a:bodyPr/>
                    <a:lstStyle/>
                    <a:p>
                      <a:endParaRPr lang="en-US" sz="1200" dirty="0"/>
                    </a:p>
                  </a:txBody>
                  <a:tcPr anchor="ctr"/>
                </a:tc>
                <a:tc>
                  <a:txBody>
                    <a:bodyPr/>
                    <a:lstStyle/>
                    <a:p>
                      <a:pPr algn="ctr"/>
                      <a:r>
                        <a:rPr lang="en-US" sz="1200" dirty="0"/>
                        <a:t>Student 8</a:t>
                      </a:r>
                    </a:p>
                  </a:txBody>
                  <a:tcPr anchor="ctr"/>
                </a:tc>
                <a:tc>
                  <a:txBody>
                    <a:bodyPr/>
                    <a:lstStyle/>
                    <a:p>
                      <a:pPr algn="ctr"/>
                      <a:r>
                        <a:rPr lang="en-US" sz="1200" dirty="0"/>
                        <a:t>Yes</a:t>
                      </a:r>
                    </a:p>
                  </a:txBody>
                  <a:tcPr anchor="ctr"/>
                </a:tc>
                <a:tc>
                  <a:txBody>
                    <a:bodyPr/>
                    <a:lstStyle/>
                    <a:p>
                      <a:pPr algn="ctr"/>
                      <a:r>
                        <a:rPr lang="en-US" sz="1200" dirty="0"/>
                        <a:t>Yes</a:t>
                      </a:r>
                    </a:p>
                  </a:txBody>
                  <a:tcPr anchor="ctr"/>
                </a:tc>
                <a:tc>
                  <a:txBody>
                    <a:bodyPr/>
                    <a:lstStyle/>
                    <a:p>
                      <a:pPr algn="ctr"/>
                      <a:r>
                        <a:rPr lang="en-US" sz="1200" dirty="0"/>
                        <a:t>Medicaid</a:t>
                      </a:r>
                    </a:p>
                  </a:txBody>
                  <a:tcPr anchor="ctr"/>
                </a:tc>
                <a:extLst>
                  <a:ext uri="{0D108BD9-81ED-4DB2-BD59-A6C34878D82A}">
                    <a16:rowId xmlns:a16="http://schemas.microsoft.com/office/drawing/2014/main" val="3664405130"/>
                  </a:ext>
                </a:extLst>
              </a:tr>
              <a:tr h="355910">
                <a:tc>
                  <a:txBody>
                    <a:bodyPr/>
                    <a:lstStyle/>
                    <a:p>
                      <a:endParaRPr lang="en-US" sz="1200" dirty="0"/>
                    </a:p>
                  </a:txBody>
                  <a:tcPr anchor="ctr"/>
                </a:tc>
                <a:tc>
                  <a:txBody>
                    <a:bodyPr/>
                    <a:lstStyle/>
                    <a:p>
                      <a:pPr algn="ctr"/>
                      <a:r>
                        <a:rPr lang="en-US" sz="1200" dirty="0"/>
                        <a:t>Student 9</a:t>
                      </a:r>
                    </a:p>
                  </a:txBody>
                  <a:tcPr anchor="ctr"/>
                </a:tc>
                <a:tc>
                  <a:txBody>
                    <a:bodyPr/>
                    <a:lstStyle/>
                    <a:p>
                      <a:pPr algn="ctr"/>
                      <a:r>
                        <a:rPr lang="en-US" sz="1200" dirty="0"/>
                        <a:t>Yes</a:t>
                      </a:r>
                    </a:p>
                  </a:txBody>
                  <a:tcPr anchor="ctr"/>
                </a:tc>
                <a:tc>
                  <a:txBody>
                    <a:bodyPr/>
                    <a:lstStyle/>
                    <a:p>
                      <a:pPr algn="ctr"/>
                      <a:r>
                        <a:rPr lang="en-US" sz="1200" dirty="0"/>
                        <a:t>Yes</a:t>
                      </a:r>
                    </a:p>
                  </a:txBody>
                  <a:tcPr anchor="ctr"/>
                </a:tc>
                <a:tc>
                  <a:txBody>
                    <a:bodyPr/>
                    <a:lstStyle/>
                    <a:p>
                      <a:pPr algn="ctr"/>
                      <a:r>
                        <a:rPr lang="en-US" sz="1200" dirty="0"/>
                        <a:t>No match</a:t>
                      </a:r>
                    </a:p>
                  </a:txBody>
                  <a:tcPr anchor="ctr"/>
                </a:tc>
                <a:extLst>
                  <a:ext uri="{0D108BD9-81ED-4DB2-BD59-A6C34878D82A}">
                    <a16:rowId xmlns:a16="http://schemas.microsoft.com/office/drawing/2014/main" val="2127108117"/>
                  </a:ext>
                </a:extLst>
              </a:tr>
            </a:tbl>
          </a:graphicData>
        </a:graphic>
      </p:graphicFrame>
      <p:grpSp>
        <p:nvGrpSpPr>
          <p:cNvPr id="22" name="Group 21">
            <a:extLst>
              <a:ext uri="{FF2B5EF4-FFF2-40B4-BE49-F238E27FC236}">
                <a16:creationId xmlns:a16="http://schemas.microsoft.com/office/drawing/2014/main" id="{498C472A-24B0-7C35-CB15-61978764AA65}"/>
              </a:ext>
              <a:ext uri="{C183D7F6-B498-43B3-948B-1728B52AA6E4}">
                <adec:decorative xmlns:adec="http://schemas.microsoft.com/office/drawing/2017/decorative" val="1"/>
              </a:ext>
            </a:extLst>
          </p:cNvPr>
          <p:cNvGrpSpPr/>
          <p:nvPr/>
        </p:nvGrpSpPr>
        <p:grpSpPr>
          <a:xfrm>
            <a:off x="3440848" y="2413990"/>
            <a:ext cx="552263" cy="543162"/>
            <a:chOff x="239913" y="3793707"/>
            <a:chExt cx="552263" cy="543162"/>
          </a:xfrm>
        </p:grpSpPr>
        <p:sp>
          <p:nvSpPr>
            <p:cNvPr id="23" name="Flowchart: Connector 22">
              <a:extLst>
                <a:ext uri="{FF2B5EF4-FFF2-40B4-BE49-F238E27FC236}">
                  <a16:creationId xmlns:a16="http://schemas.microsoft.com/office/drawing/2014/main" id="{1F9F0E92-9CD7-92EB-B01B-FBF3DF4393EE}"/>
                </a:ext>
              </a:extLst>
            </p:cNvPr>
            <p:cNvSpPr/>
            <p:nvPr/>
          </p:nvSpPr>
          <p:spPr>
            <a:xfrm>
              <a:off x="239913" y="3793707"/>
              <a:ext cx="552263" cy="543162"/>
            </a:xfrm>
            <a:prstGeom prst="flowChartConnector">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45EA018D-4AF9-B0CB-0E37-39DE1BA792A6}"/>
                </a:ext>
              </a:extLst>
            </p:cNvPr>
            <p:cNvSpPr txBox="1"/>
            <p:nvPr/>
          </p:nvSpPr>
          <p:spPr>
            <a:xfrm>
              <a:off x="312341" y="3880622"/>
              <a:ext cx="407408" cy="369332"/>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1</a:t>
              </a:r>
            </a:p>
          </p:txBody>
        </p:sp>
      </p:grpSp>
      <p:grpSp>
        <p:nvGrpSpPr>
          <p:cNvPr id="25" name="Group 24">
            <a:extLst>
              <a:ext uri="{FF2B5EF4-FFF2-40B4-BE49-F238E27FC236}">
                <a16:creationId xmlns:a16="http://schemas.microsoft.com/office/drawing/2014/main" id="{C0657599-3E5C-3ADA-329D-E251406337C7}"/>
              </a:ext>
              <a:ext uri="{C183D7F6-B498-43B3-948B-1728B52AA6E4}">
                <adec:decorative xmlns:adec="http://schemas.microsoft.com/office/drawing/2017/decorative" val="1"/>
              </a:ext>
            </a:extLst>
          </p:cNvPr>
          <p:cNvGrpSpPr/>
          <p:nvPr/>
        </p:nvGrpSpPr>
        <p:grpSpPr>
          <a:xfrm>
            <a:off x="6820483" y="2234267"/>
            <a:ext cx="552263" cy="543162"/>
            <a:chOff x="239913" y="3793707"/>
            <a:chExt cx="552263" cy="543162"/>
          </a:xfrm>
        </p:grpSpPr>
        <p:sp>
          <p:nvSpPr>
            <p:cNvPr id="26" name="Flowchart: Connector 25">
              <a:extLst>
                <a:ext uri="{FF2B5EF4-FFF2-40B4-BE49-F238E27FC236}">
                  <a16:creationId xmlns:a16="http://schemas.microsoft.com/office/drawing/2014/main" id="{7548DD0F-6276-60F4-63D4-D453F97E2637}"/>
                </a:ext>
              </a:extLst>
            </p:cNvPr>
            <p:cNvSpPr/>
            <p:nvPr/>
          </p:nvSpPr>
          <p:spPr>
            <a:xfrm>
              <a:off x="239913" y="3793707"/>
              <a:ext cx="552263" cy="543162"/>
            </a:xfrm>
            <a:prstGeom prst="flowChartConnector">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39821BC6-104A-A011-A0D5-56420FA17BD5}"/>
                </a:ext>
              </a:extLst>
            </p:cNvPr>
            <p:cNvSpPr txBox="1"/>
            <p:nvPr/>
          </p:nvSpPr>
          <p:spPr>
            <a:xfrm>
              <a:off x="312341" y="3880622"/>
              <a:ext cx="407408" cy="369332"/>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2</a:t>
              </a:r>
            </a:p>
          </p:txBody>
        </p:sp>
      </p:grpSp>
      <p:grpSp>
        <p:nvGrpSpPr>
          <p:cNvPr id="28" name="Group 27">
            <a:extLst>
              <a:ext uri="{FF2B5EF4-FFF2-40B4-BE49-F238E27FC236}">
                <a16:creationId xmlns:a16="http://schemas.microsoft.com/office/drawing/2014/main" id="{1092F7AF-2579-72AF-34F5-EE5EE5EB9ED7}"/>
              </a:ext>
              <a:ext uri="{C183D7F6-B498-43B3-948B-1728B52AA6E4}">
                <adec:decorative xmlns:adec="http://schemas.microsoft.com/office/drawing/2017/decorative" val="1"/>
              </a:ext>
            </a:extLst>
          </p:cNvPr>
          <p:cNvGrpSpPr/>
          <p:nvPr/>
        </p:nvGrpSpPr>
        <p:grpSpPr>
          <a:xfrm>
            <a:off x="10064435" y="2424686"/>
            <a:ext cx="552263" cy="543162"/>
            <a:chOff x="239913" y="3793707"/>
            <a:chExt cx="552263" cy="543162"/>
          </a:xfrm>
        </p:grpSpPr>
        <p:sp>
          <p:nvSpPr>
            <p:cNvPr id="29" name="Flowchart: Connector 28">
              <a:extLst>
                <a:ext uri="{FF2B5EF4-FFF2-40B4-BE49-F238E27FC236}">
                  <a16:creationId xmlns:a16="http://schemas.microsoft.com/office/drawing/2014/main" id="{FCE474A4-AF0D-C735-7D45-EB1D1085B6F5}"/>
                </a:ext>
              </a:extLst>
            </p:cNvPr>
            <p:cNvSpPr/>
            <p:nvPr/>
          </p:nvSpPr>
          <p:spPr>
            <a:xfrm>
              <a:off x="239913" y="3793707"/>
              <a:ext cx="552263" cy="543162"/>
            </a:xfrm>
            <a:prstGeom prst="flowChartConnector">
              <a:avLst/>
            </a:prstGeom>
            <a:solidFill>
              <a:schemeClr val="accent1">
                <a:lumMod val="20000"/>
                <a:lumOff val="80000"/>
              </a:schemeClr>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A621892E-2218-A7D7-9467-8A432112990A}"/>
                </a:ext>
              </a:extLst>
            </p:cNvPr>
            <p:cNvSpPr txBox="1"/>
            <p:nvPr/>
          </p:nvSpPr>
          <p:spPr>
            <a:xfrm>
              <a:off x="312341" y="3880622"/>
              <a:ext cx="407408" cy="369332"/>
            </a:xfrm>
            <a:prstGeom prst="rect">
              <a:avLst/>
            </a:prstGeom>
            <a:noFill/>
            <a:ln w="28575">
              <a:noFill/>
            </a:ln>
          </p:spPr>
          <p:txBody>
            <a:bodyPr wrap="square" rtlCol="0">
              <a:spAutoFit/>
            </a:bodyPr>
            <a:lstStyle/>
            <a:p>
              <a:pPr algn="ctr"/>
              <a:r>
                <a:rPr lang="en-US" dirty="0">
                  <a:latin typeface="Calibri" panose="020F0502020204030204" pitchFamily="34" charset="0"/>
                  <a:cs typeface="Calibri" panose="020F0502020204030204" pitchFamily="34" charset="0"/>
                </a:rPr>
                <a:t>3</a:t>
              </a:r>
            </a:p>
          </p:txBody>
        </p:sp>
      </p:grpSp>
      <p:sp>
        <p:nvSpPr>
          <p:cNvPr id="31" name="Left Brace 30">
            <a:extLst>
              <a:ext uri="{FF2B5EF4-FFF2-40B4-BE49-F238E27FC236}">
                <a16:creationId xmlns:a16="http://schemas.microsoft.com/office/drawing/2014/main" id="{4A70CE73-ACF7-D3D7-5BBA-6D81FF99AE37}"/>
              </a:ext>
              <a:ext uri="{C183D7F6-B498-43B3-948B-1728B52AA6E4}">
                <adec:decorative xmlns:adec="http://schemas.microsoft.com/office/drawing/2017/decorative" val="1"/>
              </a:ext>
            </a:extLst>
          </p:cNvPr>
          <p:cNvSpPr/>
          <p:nvPr/>
        </p:nvSpPr>
        <p:spPr>
          <a:xfrm rot="5400000">
            <a:off x="9215691" y="-74820"/>
            <a:ext cx="230828" cy="2018922"/>
          </a:xfrm>
          <a:prstGeom prst="leftBrace">
            <a:avLst>
              <a:gd name="adj1" fmla="val 8333"/>
              <a:gd name="adj2" fmla="val 5060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2" name="TextBox 31">
            <a:extLst>
              <a:ext uri="{FF2B5EF4-FFF2-40B4-BE49-F238E27FC236}">
                <a16:creationId xmlns:a16="http://schemas.microsoft.com/office/drawing/2014/main" id="{8A4BFB33-88CF-B2DC-6863-F8B5C9602E11}"/>
              </a:ext>
              <a:ext uri="{C183D7F6-B498-43B3-948B-1728B52AA6E4}">
                <adec:decorative xmlns:adec="http://schemas.microsoft.com/office/drawing/2017/decorative" val="1"/>
              </a:ext>
            </a:extLst>
          </p:cNvPr>
          <p:cNvSpPr txBox="1"/>
          <p:nvPr/>
        </p:nvSpPr>
        <p:spPr>
          <a:xfrm>
            <a:off x="3755190" y="2516772"/>
            <a:ext cx="674477" cy="375552"/>
          </a:xfrm>
          <a:prstGeom prst="rect">
            <a:avLst/>
          </a:prstGeom>
          <a:noFill/>
        </p:spPr>
        <p:txBody>
          <a:bodyPr wrap="square" rtlCol="0">
            <a:spAutoFit/>
          </a:bodyPr>
          <a:lstStyle/>
          <a:p>
            <a:pPr marL="0" marR="0" algn="r">
              <a:lnSpc>
                <a:spcPct val="107000"/>
              </a:lnSpc>
              <a:spcBef>
                <a:spcPts val="0"/>
              </a:spcBef>
              <a:spcAft>
                <a:spcPts val="800"/>
              </a:spcAft>
            </a:pPr>
            <a:r>
              <a:rPr lang="en-US"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9</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3" name="TextBox 32">
            <a:extLst>
              <a:ext uri="{FF2B5EF4-FFF2-40B4-BE49-F238E27FC236}">
                <a16:creationId xmlns:a16="http://schemas.microsoft.com/office/drawing/2014/main" id="{ADEA8DAC-3B1E-EE15-D656-5893BA8412CE}"/>
              </a:ext>
              <a:ext uri="{C183D7F6-B498-43B3-948B-1728B52AA6E4}">
                <adec:decorative xmlns:adec="http://schemas.microsoft.com/office/drawing/2017/decorative" val="1"/>
              </a:ext>
            </a:extLst>
          </p:cNvPr>
          <p:cNvSpPr txBox="1"/>
          <p:nvPr/>
        </p:nvSpPr>
        <p:spPr>
          <a:xfrm>
            <a:off x="7124798" y="2319653"/>
            <a:ext cx="674477" cy="375552"/>
          </a:xfrm>
          <a:prstGeom prst="rect">
            <a:avLst/>
          </a:prstGeom>
          <a:noFill/>
        </p:spPr>
        <p:txBody>
          <a:bodyPr wrap="square" rtlCol="0">
            <a:spAutoFit/>
          </a:bodyPr>
          <a:lstStyle/>
          <a:p>
            <a:pPr marL="0" marR="0" algn="r">
              <a:lnSpc>
                <a:spcPct val="107000"/>
              </a:lnSpc>
              <a:spcBef>
                <a:spcPts val="0"/>
              </a:spcBef>
              <a:spcAft>
                <a:spcPts val="800"/>
              </a:spcAft>
            </a:pPr>
            <a:r>
              <a:rPr lang="en-US"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6</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6" name="TextBox 35">
            <a:extLst>
              <a:ext uri="{FF2B5EF4-FFF2-40B4-BE49-F238E27FC236}">
                <a16:creationId xmlns:a16="http://schemas.microsoft.com/office/drawing/2014/main" id="{9B515D89-65E3-B923-EEED-0E06DE4E8A9A}"/>
              </a:ext>
              <a:ext uri="{C183D7F6-B498-43B3-948B-1728B52AA6E4}">
                <adec:decorative xmlns:adec="http://schemas.microsoft.com/office/drawing/2017/decorative" val="1"/>
              </a:ext>
            </a:extLst>
          </p:cNvPr>
          <p:cNvSpPr txBox="1"/>
          <p:nvPr/>
        </p:nvSpPr>
        <p:spPr>
          <a:xfrm>
            <a:off x="10420541" y="2519882"/>
            <a:ext cx="674477" cy="375552"/>
          </a:xfrm>
          <a:prstGeom prst="rect">
            <a:avLst/>
          </a:prstGeom>
          <a:noFill/>
        </p:spPr>
        <p:txBody>
          <a:bodyPr wrap="square" rtlCol="0">
            <a:spAutoFit/>
          </a:bodyPr>
          <a:lstStyle/>
          <a:p>
            <a:pPr marL="0" marR="0" algn="r">
              <a:lnSpc>
                <a:spcPct val="107000"/>
              </a:lnSpc>
              <a:spcBef>
                <a:spcPts val="0"/>
              </a:spcBef>
              <a:spcAft>
                <a:spcPts val="800"/>
              </a:spcAft>
            </a:pPr>
            <a:r>
              <a:rPr lang="en-US"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4</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8" name="Picture 37">
            <a:extLst>
              <a:ext uri="{FF2B5EF4-FFF2-40B4-BE49-F238E27FC236}">
                <a16:creationId xmlns:a16="http://schemas.microsoft.com/office/drawing/2014/main" id="{ECD43B6C-59FE-1199-13C6-FCEDBE2B6B3F}"/>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06526" y="3398285"/>
            <a:ext cx="350549" cy="328566"/>
          </a:xfrm>
          <a:prstGeom prst="rect">
            <a:avLst/>
          </a:prstGeom>
        </p:spPr>
      </p:pic>
      <p:pic>
        <p:nvPicPr>
          <p:cNvPr id="40" name="Picture 39">
            <a:extLst>
              <a:ext uri="{FF2B5EF4-FFF2-40B4-BE49-F238E27FC236}">
                <a16:creationId xmlns:a16="http://schemas.microsoft.com/office/drawing/2014/main" id="{536389B5-B46C-A568-AD1F-DF577F55A437}"/>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684" y="4487224"/>
            <a:ext cx="350549" cy="328566"/>
          </a:xfrm>
          <a:prstGeom prst="rect">
            <a:avLst/>
          </a:prstGeom>
        </p:spPr>
      </p:pic>
      <p:pic>
        <p:nvPicPr>
          <p:cNvPr id="41" name="Picture 40">
            <a:extLst>
              <a:ext uri="{FF2B5EF4-FFF2-40B4-BE49-F238E27FC236}">
                <a16:creationId xmlns:a16="http://schemas.microsoft.com/office/drawing/2014/main" id="{69707AC0-9ACB-FC7A-1705-8328680D53E8}"/>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6985" y="4225481"/>
            <a:ext cx="350549" cy="328566"/>
          </a:xfrm>
          <a:prstGeom prst="rect">
            <a:avLst/>
          </a:prstGeom>
        </p:spPr>
      </p:pic>
      <p:pic>
        <p:nvPicPr>
          <p:cNvPr id="42" name="Picture 41">
            <a:extLst>
              <a:ext uri="{FF2B5EF4-FFF2-40B4-BE49-F238E27FC236}">
                <a16:creationId xmlns:a16="http://schemas.microsoft.com/office/drawing/2014/main" id="{C9EE4574-06A3-AB39-982A-620CFD0E9D5B}"/>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683" y="5059279"/>
            <a:ext cx="350549" cy="328566"/>
          </a:xfrm>
          <a:prstGeom prst="rect">
            <a:avLst/>
          </a:prstGeom>
        </p:spPr>
      </p:pic>
      <p:pic>
        <p:nvPicPr>
          <p:cNvPr id="43" name="Picture 42">
            <a:extLst>
              <a:ext uri="{FF2B5EF4-FFF2-40B4-BE49-F238E27FC236}">
                <a16:creationId xmlns:a16="http://schemas.microsoft.com/office/drawing/2014/main" id="{119F1410-C0A5-0FF0-14E2-55D9F659CA26}"/>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9224" y="5344919"/>
            <a:ext cx="350549" cy="328566"/>
          </a:xfrm>
          <a:prstGeom prst="rect">
            <a:avLst/>
          </a:prstGeom>
        </p:spPr>
      </p:pic>
      <p:pic>
        <p:nvPicPr>
          <p:cNvPr id="44" name="Picture 43">
            <a:extLst>
              <a:ext uri="{FF2B5EF4-FFF2-40B4-BE49-F238E27FC236}">
                <a16:creationId xmlns:a16="http://schemas.microsoft.com/office/drawing/2014/main" id="{D2DB6944-9154-11D7-577A-5F86FA975746}"/>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0911" y="5689844"/>
            <a:ext cx="350549" cy="328566"/>
          </a:xfrm>
          <a:prstGeom prst="rect">
            <a:avLst/>
          </a:prstGeom>
        </p:spPr>
      </p:pic>
      <p:sp>
        <p:nvSpPr>
          <p:cNvPr id="47" name="Left Brace 46">
            <a:extLst>
              <a:ext uri="{FF2B5EF4-FFF2-40B4-BE49-F238E27FC236}">
                <a16:creationId xmlns:a16="http://schemas.microsoft.com/office/drawing/2014/main" id="{7A899880-3769-77D8-2672-097AB5014365}"/>
              </a:ext>
              <a:ext uri="{C183D7F6-B498-43B3-948B-1728B52AA6E4}">
                <adec:decorative xmlns:adec="http://schemas.microsoft.com/office/drawing/2017/decorative" val="1"/>
              </a:ext>
            </a:extLst>
          </p:cNvPr>
          <p:cNvSpPr/>
          <p:nvPr/>
        </p:nvSpPr>
        <p:spPr>
          <a:xfrm rot="5400000">
            <a:off x="6974680" y="1336572"/>
            <a:ext cx="243871" cy="3225635"/>
          </a:xfrm>
          <a:prstGeom prst="leftBrace">
            <a:avLst>
              <a:gd name="adj1" fmla="val 8333"/>
              <a:gd name="adj2" fmla="val 5060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 name="Star: 5 Points 1">
            <a:extLst>
              <a:ext uri="{FF2B5EF4-FFF2-40B4-BE49-F238E27FC236}">
                <a16:creationId xmlns:a16="http://schemas.microsoft.com/office/drawing/2014/main" id="{6601C2A4-B11B-CD1C-14CD-9073862A696A}"/>
              </a:ext>
              <a:ext uri="{C183D7F6-B498-43B3-948B-1728B52AA6E4}">
                <adec:decorative xmlns:adec="http://schemas.microsoft.com/office/drawing/2017/decorative" val="1"/>
              </a:ext>
            </a:extLst>
          </p:cNvPr>
          <p:cNvSpPr/>
          <p:nvPr/>
        </p:nvSpPr>
        <p:spPr>
          <a:xfrm>
            <a:off x="7726847" y="2245311"/>
            <a:ext cx="304315" cy="265998"/>
          </a:xfrm>
          <a:prstGeom prst="star5">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tar: 5 Points 2">
            <a:extLst>
              <a:ext uri="{FF2B5EF4-FFF2-40B4-BE49-F238E27FC236}">
                <a16:creationId xmlns:a16="http://schemas.microsoft.com/office/drawing/2014/main" id="{9E17C570-7ADE-52E0-92C5-9905FA3F4209}"/>
              </a:ext>
              <a:ext uri="{C183D7F6-B498-43B3-948B-1728B52AA6E4}">
                <adec:decorative xmlns:adec="http://schemas.microsoft.com/office/drawing/2017/decorative" val="1"/>
              </a:ext>
            </a:extLst>
          </p:cNvPr>
          <p:cNvSpPr/>
          <p:nvPr/>
        </p:nvSpPr>
        <p:spPr>
          <a:xfrm>
            <a:off x="4952724" y="6161660"/>
            <a:ext cx="304315" cy="265998"/>
          </a:xfrm>
          <a:prstGeom prst="star5">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CE818CB-1040-EB98-18EA-3B2463022676}"/>
              </a:ext>
              <a:ext uri="{C183D7F6-B498-43B3-948B-1728B52AA6E4}">
                <adec:decorative xmlns:adec="http://schemas.microsoft.com/office/drawing/2017/decorative" val="1"/>
              </a:ext>
            </a:extLst>
          </p:cNvPr>
          <p:cNvSpPr txBox="1"/>
          <p:nvPr/>
        </p:nvSpPr>
        <p:spPr>
          <a:xfrm>
            <a:off x="5219503" y="6104509"/>
            <a:ext cx="6204282" cy="607539"/>
          </a:xfrm>
          <a:prstGeom prst="rect">
            <a:avLst/>
          </a:prstGeom>
          <a:noFill/>
        </p:spPr>
        <p:txBody>
          <a:bodyPr wrap="square" rtlCol="0">
            <a:spAutoFit/>
          </a:bodyPr>
          <a:lstStyle/>
          <a:p>
            <a:pPr marL="0" marR="0">
              <a:lnSpc>
                <a:spcPct val="107000"/>
              </a:lnSpc>
              <a:spcBef>
                <a:spcPts val="0"/>
              </a:spcBef>
              <a:spcAft>
                <a:spcPts val="800"/>
              </a:spcAft>
            </a:pPr>
            <a:r>
              <a:rPr lang="en-US" sz="16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The students from step 2 </a:t>
            </a:r>
            <a:r>
              <a:rPr lang="en-US" sz="16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who were in DW snapshot </a:t>
            </a:r>
            <a:r>
              <a:rPr lang="en-US" sz="16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are uploaded for Eligibility Matching, the results of the match are reported in step 3</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F57D0D4A-8AD2-60DD-E815-0F3DDC6C2DED}"/>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5684" y="3398285"/>
            <a:ext cx="350549" cy="328566"/>
          </a:xfrm>
          <a:prstGeom prst="rect">
            <a:avLst/>
          </a:prstGeom>
        </p:spPr>
      </p:pic>
      <p:pic>
        <p:nvPicPr>
          <p:cNvPr id="8" name="Picture 7">
            <a:extLst>
              <a:ext uri="{FF2B5EF4-FFF2-40B4-BE49-F238E27FC236}">
                <a16:creationId xmlns:a16="http://schemas.microsoft.com/office/drawing/2014/main" id="{6DEC8E9F-1753-B5D7-DC1E-B94F0364A9F5}"/>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5685" y="4473871"/>
            <a:ext cx="350549" cy="328566"/>
          </a:xfrm>
          <a:prstGeom prst="rect">
            <a:avLst/>
          </a:prstGeom>
        </p:spPr>
      </p:pic>
      <p:pic>
        <p:nvPicPr>
          <p:cNvPr id="9" name="Picture 8">
            <a:extLst>
              <a:ext uri="{FF2B5EF4-FFF2-40B4-BE49-F238E27FC236}">
                <a16:creationId xmlns:a16="http://schemas.microsoft.com/office/drawing/2014/main" id="{1F8F909D-CCDC-AA53-1F04-B1049A0DC79D}"/>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5683" y="4225481"/>
            <a:ext cx="350549" cy="328566"/>
          </a:xfrm>
          <a:prstGeom prst="rect">
            <a:avLst/>
          </a:prstGeom>
        </p:spPr>
      </p:pic>
      <p:pic>
        <p:nvPicPr>
          <p:cNvPr id="11" name="Picture 10">
            <a:extLst>
              <a:ext uri="{FF2B5EF4-FFF2-40B4-BE49-F238E27FC236}">
                <a16:creationId xmlns:a16="http://schemas.microsoft.com/office/drawing/2014/main" id="{00BFF065-F979-C1BF-2A2C-EA2EABDDB9EE}"/>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18658" y="5339455"/>
            <a:ext cx="350549" cy="328566"/>
          </a:xfrm>
          <a:prstGeom prst="rect">
            <a:avLst/>
          </a:prstGeom>
        </p:spPr>
      </p:pic>
      <p:pic>
        <p:nvPicPr>
          <p:cNvPr id="34" name="Picture 33">
            <a:extLst>
              <a:ext uri="{FF2B5EF4-FFF2-40B4-BE49-F238E27FC236}">
                <a16:creationId xmlns:a16="http://schemas.microsoft.com/office/drawing/2014/main" id="{B713DD0B-5551-2B34-38D5-9A4CA5B560D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967370" y="1089852"/>
            <a:ext cx="6784966" cy="1030242"/>
          </a:xfrm>
          <a:prstGeom prst="rect">
            <a:avLst/>
          </a:prstGeom>
        </p:spPr>
      </p:pic>
      <p:sp>
        <p:nvSpPr>
          <p:cNvPr id="12" name="Speech Bubble: Oval 11">
            <a:extLst>
              <a:ext uri="{FF2B5EF4-FFF2-40B4-BE49-F238E27FC236}">
                <a16:creationId xmlns:a16="http://schemas.microsoft.com/office/drawing/2014/main" id="{C441E55D-87B6-313A-FDB0-BF422BF11758}"/>
              </a:ext>
              <a:ext uri="{C183D7F6-B498-43B3-948B-1728B52AA6E4}">
                <adec:decorative xmlns:adec="http://schemas.microsoft.com/office/drawing/2017/decorative" val="1"/>
              </a:ext>
            </a:extLst>
          </p:cNvPr>
          <p:cNvSpPr/>
          <p:nvPr/>
        </p:nvSpPr>
        <p:spPr>
          <a:xfrm>
            <a:off x="876675" y="4807390"/>
            <a:ext cx="1884632" cy="1140737"/>
          </a:xfrm>
          <a:prstGeom prst="wedgeEllipseCallout">
            <a:avLst>
              <a:gd name="adj1" fmla="val 64515"/>
              <a:gd name="adj2" fmla="val -3946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69D3B640-0B38-A173-B446-4B4A551CF39C}"/>
              </a:ext>
              <a:ext uri="{C183D7F6-B498-43B3-948B-1728B52AA6E4}">
                <adec:decorative xmlns:adec="http://schemas.microsoft.com/office/drawing/2017/decorative" val="1"/>
              </a:ext>
            </a:extLst>
          </p:cNvPr>
          <p:cNvSpPr txBox="1"/>
          <p:nvPr/>
        </p:nvSpPr>
        <p:spPr>
          <a:xfrm>
            <a:off x="1023042" y="4961299"/>
            <a:ext cx="1620570" cy="923330"/>
          </a:xfrm>
          <a:prstGeom prst="rect">
            <a:avLst/>
          </a:prstGeom>
          <a:noFill/>
        </p:spPr>
        <p:txBody>
          <a:bodyPr wrap="square" rtlCol="0">
            <a:spAutoFit/>
          </a:bodyPr>
          <a:lstStyle/>
          <a:p>
            <a:pPr algn="ctr"/>
            <a:r>
              <a:rPr lang="en-US" dirty="0"/>
              <a:t>Check that no students are duplicated</a:t>
            </a:r>
          </a:p>
        </p:txBody>
      </p:sp>
      <p:sp>
        <p:nvSpPr>
          <p:cNvPr id="39" name="TextBox 38">
            <a:extLst>
              <a:ext uri="{FF2B5EF4-FFF2-40B4-BE49-F238E27FC236}">
                <a16:creationId xmlns:a16="http://schemas.microsoft.com/office/drawing/2014/main" id="{CD020D93-3C14-5922-0579-DEB19579ED80}"/>
              </a:ext>
              <a:ext uri="{C183D7F6-B498-43B3-948B-1728B52AA6E4}">
                <adec:decorative xmlns:adec="http://schemas.microsoft.com/office/drawing/2017/decorative" val="1"/>
              </a:ext>
            </a:extLst>
          </p:cNvPr>
          <p:cNvSpPr txBox="1"/>
          <p:nvPr/>
        </p:nvSpPr>
        <p:spPr>
          <a:xfrm>
            <a:off x="8037624" y="2183022"/>
            <a:ext cx="744237" cy="369332"/>
          </a:xfrm>
          <a:prstGeom prst="rect">
            <a:avLst/>
          </a:prstGeom>
          <a:noFill/>
        </p:spPr>
        <p:txBody>
          <a:bodyPr wrap="square" rtlCol="0">
            <a:spAutoFit/>
          </a:bodyPr>
          <a:lstStyle/>
          <a:p>
            <a:r>
              <a:rPr lang="en-US" dirty="0">
                <a:solidFill>
                  <a:srgbClr val="FF0000"/>
                </a:solidFill>
              </a:rPr>
              <a:t>2.b.</a:t>
            </a:r>
          </a:p>
        </p:txBody>
      </p:sp>
      <p:sp>
        <p:nvSpPr>
          <p:cNvPr id="45" name="TextBox 44">
            <a:extLst>
              <a:ext uri="{FF2B5EF4-FFF2-40B4-BE49-F238E27FC236}">
                <a16:creationId xmlns:a16="http://schemas.microsoft.com/office/drawing/2014/main" id="{FB73DCD8-ACC4-170E-495B-E11277F68940}"/>
              </a:ext>
              <a:ext uri="{C183D7F6-B498-43B3-948B-1728B52AA6E4}">
                <adec:decorative xmlns:adec="http://schemas.microsoft.com/office/drawing/2017/decorative" val="1"/>
              </a:ext>
            </a:extLst>
          </p:cNvPr>
          <p:cNvSpPr txBox="1"/>
          <p:nvPr/>
        </p:nvSpPr>
        <p:spPr>
          <a:xfrm>
            <a:off x="4440375" y="6161660"/>
            <a:ext cx="654140" cy="369332"/>
          </a:xfrm>
          <a:prstGeom prst="rect">
            <a:avLst/>
          </a:prstGeom>
          <a:noFill/>
        </p:spPr>
        <p:txBody>
          <a:bodyPr wrap="square" rtlCol="0">
            <a:spAutoFit/>
          </a:bodyPr>
          <a:lstStyle/>
          <a:p>
            <a:r>
              <a:rPr lang="en-US" dirty="0">
                <a:solidFill>
                  <a:srgbClr val="FF0000"/>
                </a:solidFill>
              </a:rPr>
              <a:t>2.b.</a:t>
            </a:r>
          </a:p>
        </p:txBody>
      </p:sp>
      <p:sp>
        <p:nvSpPr>
          <p:cNvPr id="46" name="Speech Bubble: Rectangle with Corners Rounded 45">
            <a:extLst>
              <a:ext uri="{FF2B5EF4-FFF2-40B4-BE49-F238E27FC236}">
                <a16:creationId xmlns:a16="http://schemas.microsoft.com/office/drawing/2014/main" id="{6CC94B93-F0E0-D3A5-E9E5-E9DE9BA3B69A}"/>
              </a:ext>
              <a:ext uri="{C183D7F6-B498-43B3-948B-1728B52AA6E4}">
                <adec:decorative xmlns:adec="http://schemas.microsoft.com/office/drawing/2017/decorative" val="1"/>
              </a:ext>
            </a:extLst>
          </p:cNvPr>
          <p:cNvSpPr/>
          <p:nvPr/>
        </p:nvSpPr>
        <p:spPr>
          <a:xfrm>
            <a:off x="4792006" y="3394117"/>
            <a:ext cx="3163596" cy="1538271"/>
          </a:xfrm>
          <a:prstGeom prst="wedgeRoundRectCallout">
            <a:avLst>
              <a:gd name="adj1" fmla="val 87608"/>
              <a:gd name="adj2" fmla="val -127658"/>
              <a:gd name="adj3" fmla="val 16667"/>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48" descr="In step three, report the matching results from step two b.">
            <a:extLst>
              <a:ext uri="{FF2B5EF4-FFF2-40B4-BE49-F238E27FC236}">
                <a16:creationId xmlns:a16="http://schemas.microsoft.com/office/drawing/2014/main" id="{0FD3965F-5812-837B-1D81-857084BBBC61}"/>
              </a:ext>
              <a:ext uri="{C183D7F6-B498-43B3-948B-1728B52AA6E4}">
                <adec:decorative xmlns:adec="http://schemas.microsoft.com/office/drawing/2017/decorative" val="0"/>
              </a:ext>
            </a:extLst>
          </p:cNvPr>
          <p:cNvGrpSpPr/>
          <p:nvPr/>
        </p:nvGrpSpPr>
        <p:grpSpPr>
          <a:xfrm>
            <a:off x="4792006" y="3400949"/>
            <a:ext cx="3163596" cy="1538271"/>
            <a:chOff x="3309403" y="3969903"/>
            <a:chExt cx="4069918" cy="1996546"/>
          </a:xfrm>
        </p:grpSpPr>
        <p:sp>
          <p:nvSpPr>
            <p:cNvPr id="50" name="Speech Bubble: Rectangle with Corners Rounded 49">
              <a:extLst>
                <a:ext uri="{FF2B5EF4-FFF2-40B4-BE49-F238E27FC236}">
                  <a16:creationId xmlns:a16="http://schemas.microsoft.com/office/drawing/2014/main" id="{16C14F83-0B9A-8CD7-1E26-0861BB7C9665}"/>
                </a:ext>
              </a:extLst>
            </p:cNvPr>
            <p:cNvSpPr/>
            <p:nvPr/>
          </p:nvSpPr>
          <p:spPr>
            <a:xfrm>
              <a:off x="3309403" y="3969903"/>
              <a:ext cx="4069918" cy="1996546"/>
            </a:xfrm>
            <a:prstGeom prst="wedgeRoundRectCallout">
              <a:avLst>
                <a:gd name="adj1" fmla="val 115208"/>
                <a:gd name="adj2" fmla="val -87880"/>
                <a:gd name="adj3" fmla="val 16667"/>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DC32B3BD-75B3-90AD-C741-6E3C9EA7CBDC}"/>
                </a:ext>
              </a:extLst>
            </p:cNvPr>
            <p:cNvSpPr txBox="1"/>
            <p:nvPr/>
          </p:nvSpPr>
          <p:spPr>
            <a:xfrm>
              <a:off x="3401664" y="4196353"/>
              <a:ext cx="3903604" cy="745600"/>
            </a:xfrm>
            <a:prstGeom prst="rect">
              <a:avLst/>
            </a:prstGeom>
            <a:noFill/>
          </p:spPr>
          <p:txBody>
            <a:bodyPr wrap="square" rtlCol="0">
              <a:spAutoFit/>
            </a:bodyPr>
            <a:lstStyle/>
            <a:p>
              <a:pPr algn="ctr"/>
              <a:r>
                <a:rPr lang="en-US" sz="2200" b="1" dirty="0">
                  <a:solidFill>
                    <a:schemeClr val="bg1"/>
                  </a:solidFill>
                </a:rPr>
                <a:t>Step 3: Report the matching results from Step 2b.</a:t>
              </a:r>
            </a:p>
          </p:txBody>
        </p:sp>
      </p:grpSp>
    </p:spTree>
    <p:extLst>
      <p:ext uri="{BB962C8B-B14F-4D97-AF65-F5344CB8AC3E}">
        <p14:creationId xmlns:p14="http://schemas.microsoft.com/office/powerpoint/2010/main" val="28690083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20B202-48EB-4F5D-C5CC-29531898E0EC}"/>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4D5D270A-AF09-A270-5A08-2B0CE3CCF395}"/>
              </a:ext>
            </a:extLst>
          </p:cNvPr>
          <p:cNvSpPr>
            <a:spLocks noGrp="1"/>
          </p:cNvSpPr>
          <p:nvPr>
            <p:ph type="title"/>
          </p:nvPr>
        </p:nvSpPr>
        <p:spPr/>
        <p:txBody>
          <a:bodyPr/>
          <a:lstStyle/>
          <a:p>
            <a:r>
              <a:rPr lang="en-US" dirty="0"/>
              <a:t>Student Statistics</a:t>
            </a:r>
          </a:p>
        </p:txBody>
      </p:sp>
      <p:sp>
        <p:nvSpPr>
          <p:cNvPr id="4" name="Slide Number Placeholder 3">
            <a:extLst>
              <a:ext uri="{FF2B5EF4-FFF2-40B4-BE49-F238E27FC236}">
                <a16:creationId xmlns:a16="http://schemas.microsoft.com/office/drawing/2014/main" id="{EE8C5DE7-6A40-78A3-335F-1BCD19814BBE}"/>
              </a:ext>
              <a:ext uri="{C183D7F6-B498-43B3-948B-1728B52AA6E4}">
                <adec:decorative xmlns:adec="http://schemas.microsoft.com/office/drawing/2017/decorative" val="1"/>
              </a:ext>
            </a:extLst>
          </p:cNvPr>
          <p:cNvSpPr>
            <a:spLocks noGrp="1"/>
          </p:cNvSpPr>
          <p:nvPr>
            <p:ph type="sldNum" sz="quarter" idx="12"/>
          </p:nvPr>
        </p:nvSpPr>
        <p:spPr/>
        <p:txBody>
          <a:bodyPr/>
          <a:lstStyle/>
          <a:p>
            <a:fld id="{369026CA-FCD3-9147-8CC6-4862EFF526B8}" type="slidenum">
              <a:rPr lang="en-US" smtClean="0"/>
              <a:pPr/>
              <a:t>23</a:t>
            </a:fld>
            <a:endParaRPr lang="en-US" dirty="0"/>
          </a:p>
        </p:txBody>
      </p:sp>
      <p:sp>
        <p:nvSpPr>
          <p:cNvPr id="2" name="Content Placeholder 13">
            <a:extLst>
              <a:ext uri="{FF2B5EF4-FFF2-40B4-BE49-F238E27FC236}">
                <a16:creationId xmlns:a16="http://schemas.microsoft.com/office/drawing/2014/main" id="{C9EAB470-E5F4-8B03-5CD2-7F89460CECEB}"/>
              </a:ext>
            </a:extLst>
          </p:cNvPr>
          <p:cNvSpPr txBox="1">
            <a:spLocks/>
          </p:cNvSpPr>
          <p:nvPr/>
        </p:nvSpPr>
        <p:spPr>
          <a:xfrm>
            <a:off x="914399" y="1442929"/>
            <a:ext cx="10621108" cy="750255"/>
          </a:xfrm>
          <a:prstGeom prst="rect">
            <a:avLst/>
          </a:prstGeom>
        </p:spPr>
        <p:txBody>
          <a:bodyPr vert="horz" lIns="0" tIns="0" rIns="0" bIns="0" rtlCol="0">
            <a:noAutofit/>
          </a:bodyPr>
          <a:lstStyle>
            <a:lvl1pPr marL="228600" indent="-228600" algn="l" defTabSz="914400" rtl="0" eaLnBrk="1" latinLnBrk="0" hangingPunct="1">
              <a:lnSpc>
                <a:spcPct val="90000"/>
              </a:lnSpc>
              <a:spcBef>
                <a:spcPts val="0"/>
              </a:spcBef>
              <a:spcAft>
                <a:spcPts val="1000"/>
              </a:spcAft>
              <a:buFont typeface="Arial" panose="020B0604020202020204" pitchFamily="34" charset="0"/>
              <a:buChar char="•"/>
              <a:defRPr sz="2600" kern="1200">
                <a:solidFill>
                  <a:schemeClr val="tx2"/>
                </a:solidFill>
                <a:latin typeface="+mn-lt"/>
                <a:ea typeface="+mn-ea"/>
                <a:cs typeface="+mn-cs"/>
              </a:defRPr>
            </a:lvl1pPr>
            <a:lvl2pPr marL="685800" indent="-228600" algn="l" defTabSz="914400" rtl="0" eaLnBrk="1" latinLnBrk="0" hangingPunct="1">
              <a:lnSpc>
                <a:spcPct val="90000"/>
              </a:lnSpc>
              <a:spcBef>
                <a:spcPts val="0"/>
              </a:spcBef>
              <a:spcAft>
                <a:spcPts val="1000"/>
              </a:spcAft>
              <a:buSzPct val="95000"/>
              <a:buFont typeface="Wingdings" pitchFamily="2" charset="2"/>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0"/>
              </a:spcBef>
              <a:spcAft>
                <a:spcPts val="1000"/>
              </a:spcAft>
              <a:buSzPct val="100000"/>
              <a:buFont typeface="System Font Regular"/>
              <a:buChar char="–"/>
              <a:defRPr sz="2200" kern="1200">
                <a:solidFill>
                  <a:schemeClr val="tx2"/>
                </a:solidFill>
                <a:latin typeface="+mn-lt"/>
                <a:ea typeface="+mn-ea"/>
                <a:cs typeface="+mn-cs"/>
              </a:defRPr>
            </a:lvl3pPr>
            <a:lvl4pPr marL="1600200" indent="-228600" algn="l" defTabSz="914400" rtl="0" eaLnBrk="1" latinLnBrk="0" hangingPunct="1">
              <a:lnSpc>
                <a:spcPct val="90000"/>
              </a:lnSpc>
              <a:spcBef>
                <a:spcPts val="0"/>
              </a:spcBef>
              <a:spcAft>
                <a:spcPts val="1000"/>
              </a:spcAft>
              <a:buFont typeface="Arial" panose="020B0604020202020204" pitchFamily="34" charset="0"/>
              <a:buChar char="•"/>
              <a:defRPr sz="2000" kern="1200">
                <a:solidFill>
                  <a:schemeClr val="tx2"/>
                </a:solidFill>
                <a:latin typeface="+mn-lt"/>
                <a:ea typeface="+mn-ea"/>
                <a:cs typeface="+mn-cs"/>
              </a:defRPr>
            </a:lvl4pPr>
            <a:lvl5pPr marL="2057400" indent="-228600" algn="l" defTabSz="914400" rtl="0" eaLnBrk="1" latinLnBrk="0" hangingPunct="1">
              <a:lnSpc>
                <a:spcPct val="90000"/>
              </a:lnSpc>
              <a:spcBef>
                <a:spcPts val="0"/>
              </a:spcBef>
              <a:spcAft>
                <a:spcPts val="600"/>
              </a:spcAft>
              <a:buSzPct val="95000"/>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t>LEAs should review the student statistics prior to submitting to ensure the information is reasonable.</a:t>
            </a:r>
          </a:p>
          <a:p>
            <a:endParaRPr lang="en-US" sz="2200" dirty="0"/>
          </a:p>
        </p:txBody>
      </p:sp>
      <p:sp>
        <p:nvSpPr>
          <p:cNvPr id="3" name="Content Placeholder 2">
            <a:extLst>
              <a:ext uri="{FF2B5EF4-FFF2-40B4-BE49-F238E27FC236}">
                <a16:creationId xmlns:a16="http://schemas.microsoft.com/office/drawing/2014/main" id="{F70677CC-7678-5322-B454-6FF50A8FD892}"/>
              </a:ext>
            </a:extLst>
          </p:cNvPr>
          <p:cNvSpPr txBox="1">
            <a:spLocks/>
          </p:cNvSpPr>
          <p:nvPr/>
        </p:nvSpPr>
        <p:spPr>
          <a:xfrm>
            <a:off x="835269" y="2342446"/>
            <a:ext cx="11137232" cy="3893349"/>
          </a:xfrm>
          <a:prstGeom prst="rect">
            <a:avLst/>
          </a:prstGeom>
        </p:spPr>
        <p:txBody>
          <a:bodyPr>
            <a:normAutofit/>
          </a:bodyPr>
          <a:lstStyle>
            <a:lvl1pPr marL="228600" indent="-228600" algn="l" defTabSz="914400" rtl="0" eaLnBrk="1" latinLnBrk="0" hangingPunct="1">
              <a:lnSpc>
                <a:spcPct val="90000"/>
              </a:lnSpc>
              <a:spcBef>
                <a:spcPts val="0"/>
              </a:spcBef>
              <a:spcAft>
                <a:spcPts val="1000"/>
              </a:spcAft>
              <a:buFont typeface="Arial" panose="020B0604020202020204" pitchFamily="34" charset="0"/>
              <a:buChar char="•"/>
              <a:defRPr sz="2600" kern="1200">
                <a:solidFill>
                  <a:schemeClr val="tx2"/>
                </a:solidFill>
                <a:latin typeface="+mn-lt"/>
                <a:ea typeface="+mn-ea"/>
                <a:cs typeface="+mn-cs"/>
              </a:defRPr>
            </a:lvl1pPr>
            <a:lvl2pPr marL="685800" indent="-228600" algn="l" defTabSz="914400" rtl="0" eaLnBrk="1" latinLnBrk="0" hangingPunct="1">
              <a:lnSpc>
                <a:spcPct val="90000"/>
              </a:lnSpc>
              <a:spcBef>
                <a:spcPts val="0"/>
              </a:spcBef>
              <a:spcAft>
                <a:spcPts val="1000"/>
              </a:spcAft>
              <a:buSzPct val="95000"/>
              <a:buFont typeface="Wingdings" pitchFamily="2" charset="2"/>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0"/>
              </a:spcBef>
              <a:spcAft>
                <a:spcPts val="1000"/>
              </a:spcAft>
              <a:buSzPct val="100000"/>
              <a:buFont typeface="System Font Regular"/>
              <a:buChar char="–"/>
              <a:defRPr sz="2200" kern="1200">
                <a:solidFill>
                  <a:schemeClr val="tx2"/>
                </a:solidFill>
                <a:latin typeface="+mn-lt"/>
                <a:ea typeface="+mn-ea"/>
                <a:cs typeface="+mn-cs"/>
              </a:defRPr>
            </a:lvl3pPr>
            <a:lvl4pPr marL="1600200" indent="-228600" algn="l" defTabSz="914400" rtl="0" eaLnBrk="1" latinLnBrk="0" hangingPunct="1">
              <a:lnSpc>
                <a:spcPct val="90000"/>
              </a:lnSpc>
              <a:spcBef>
                <a:spcPts val="0"/>
              </a:spcBef>
              <a:spcAft>
                <a:spcPts val="1000"/>
              </a:spcAft>
              <a:buFont typeface="Arial" panose="020B0604020202020204" pitchFamily="34" charset="0"/>
              <a:buChar char="•"/>
              <a:defRPr sz="2000" kern="1200">
                <a:solidFill>
                  <a:schemeClr val="tx2"/>
                </a:solidFill>
                <a:latin typeface="+mn-lt"/>
                <a:ea typeface="+mn-ea"/>
                <a:cs typeface="+mn-cs"/>
              </a:defRPr>
            </a:lvl4pPr>
            <a:lvl5pPr marL="2057400" indent="-228600" algn="l" defTabSz="914400" rtl="0" eaLnBrk="1" latinLnBrk="0" hangingPunct="1">
              <a:lnSpc>
                <a:spcPct val="90000"/>
              </a:lnSpc>
              <a:spcBef>
                <a:spcPts val="0"/>
              </a:spcBef>
              <a:spcAft>
                <a:spcPts val="600"/>
              </a:spcAft>
              <a:buSzPct val="95000"/>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Some example “reasonableness tests”</a:t>
            </a:r>
          </a:p>
          <a:p>
            <a:pPr lvl="1"/>
            <a:r>
              <a:rPr lang="en-US" dirty="0"/>
              <a:t>Step 1: Divide # of riders by # of vehicles (considering vehicle capacity &amp; specialized equipment). For example:</a:t>
            </a:r>
          </a:p>
          <a:p>
            <a:pPr lvl="2"/>
            <a:r>
              <a:rPr lang="en-US" dirty="0"/>
              <a:t>Student requires specialized harness and rides 53 passenger bus. There are probably other students riding that bus.</a:t>
            </a:r>
          </a:p>
          <a:p>
            <a:pPr lvl="2"/>
            <a:r>
              <a:rPr lang="en-US" dirty="0"/>
              <a:t>Ensure your transportation person didn’t misunderstand and report only Medicaid students, or only IEP students at this point.</a:t>
            </a:r>
          </a:p>
          <a:p>
            <a:pPr lvl="1"/>
            <a:r>
              <a:rPr lang="en-US" dirty="0"/>
              <a:t>Step 3: If your eligibility matching results from step 3 return 100% of the students on your file as Medicaid/FAMIS, then you made an error in step 2b.</a:t>
            </a:r>
          </a:p>
        </p:txBody>
      </p:sp>
    </p:spTree>
    <p:extLst>
      <p:ext uri="{BB962C8B-B14F-4D97-AF65-F5344CB8AC3E}">
        <p14:creationId xmlns:p14="http://schemas.microsoft.com/office/powerpoint/2010/main" val="33490252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4D04978D-E490-C1FD-6774-A027D9D57597}"/>
              </a:ext>
            </a:extLst>
          </p:cNvPr>
          <p:cNvSpPr>
            <a:spLocks noGrp="1"/>
          </p:cNvSpPr>
          <p:nvPr>
            <p:ph type="title"/>
          </p:nvPr>
        </p:nvSpPr>
        <p:spPr/>
        <p:txBody>
          <a:bodyPr/>
          <a:lstStyle/>
          <a:p>
            <a:r>
              <a:rPr lang="en-US" dirty="0"/>
              <a:t>High-level Overview: </a:t>
            </a:r>
            <a:br>
              <a:rPr lang="en-US" dirty="0"/>
            </a:br>
            <a:r>
              <a:rPr lang="en-US" dirty="0"/>
              <a:t>Reimbursement for Direct Provision of Specialized Transportation (4)</a:t>
            </a:r>
            <a:br>
              <a:rPr lang="en-US" dirty="0"/>
            </a:br>
            <a:endParaRPr lang="en-US" dirty="0"/>
          </a:p>
        </p:txBody>
      </p:sp>
      <p:sp>
        <p:nvSpPr>
          <p:cNvPr id="4" name="Slide Number Placeholder 3">
            <a:extLst>
              <a:ext uri="{FF2B5EF4-FFF2-40B4-BE49-F238E27FC236}">
                <a16:creationId xmlns:a16="http://schemas.microsoft.com/office/drawing/2014/main" id="{8E718227-DBF4-C8E8-DC03-FE8AE05F1C95}"/>
              </a:ext>
              <a:ext uri="{C183D7F6-B498-43B3-948B-1728B52AA6E4}">
                <adec:decorative xmlns:adec="http://schemas.microsoft.com/office/drawing/2017/decorative" val="1"/>
              </a:ext>
            </a:extLst>
          </p:cNvPr>
          <p:cNvSpPr>
            <a:spLocks noGrp="1"/>
          </p:cNvSpPr>
          <p:nvPr>
            <p:ph type="sldNum" sz="quarter" idx="12"/>
          </p:nvPr>
        </p:nvSpPr>
        <p:spPr/>
        <p:txBody>
          <a:bodyPr/>
          <a:lstStyle/>
          <a:p>
            <a:fld id="{369026CA-FCD3-9147-8CC6-4862EFF526B8}" type="slidenum">
              <a:rPr lang="en-US" smtClean="0"/>
              <a:pPr/>
              <a:t>24</a:t>
            </a:fld>
            <a:endParaRPr lang="en-US" dirty="0"/>
          </a:p>
        </p:txBody>
      </p:sp>
      <p:pic>
        <p:nvPicPr>
          <p:cNvPr id="6" name="Graphic 5">
            <a:extLst>
              <a:ext uri="{FF2B5EF4-FFF2-40B4-BE49-F238E27FC236}">
                <a16:creationId xmlns:a16="http://schemas.microsoft.com/office/drawing/2014/main" id="{052D987D-6EE7-A704-EB0C-46A924A44BAC}"/>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57050" y="2543904"/>
            <a:ext cx="914400" cy="914400"/>
          </a:xfrm>
          <a:prstGeom prst="rect">
            <a:avLst/>
          </a:prstGeom>
        </p:spPr>
      </p:pic>
      <p:sp>
        <p:nvSpPr>
          <p:cNvPr id="7" name="Multiplication Sign 6">
            <a:extLst>
              <a:ext uri="{FF2B5EF4-FFF2-40B4-BE49-F238E27FC236}">
                <a16:creationId xmlns:a16="http://schemas.microsoft.com/office/drawing/2014/main" id="{5D1B63DD-AA98-2698-75C1-5B2072A29656}"/>
              </a:ext>
              <a:ext uri="{C183D7F6-B498-43B3-948B-1728B52AA6E4}">
                <adec:decorative xmlns:adec="http://schemas.microsoft.com/office/drawing/2017/decorative" val="1"/>
              </a:ext>
            </a:extLst>
          </p:cNvPr>
          <p:cNvSpPr/>
          <p:nvPr/>
        </p:nvSpPr>
        <p:spPr>
          <a:xfrm>
            <a:off x="2376307" y="2692397"/>
            <a:ext cx="551465" cy="617415"/>
          </a:xfrm>
          <a:prstGeom prst="mathMultiply">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Multiplication Sign 7">
            <a:extLst>
              <a:ext uri="{FF2B5EF4-FFF2-40B4-BE49-F238E27FC236}">
                <a16:creationId xmlns:a16="http://schemas.microsoft.com/office/drawing/2014/main" id="{BC160537-75C2-E2D4-8F34-1CD7F76EE8F8}"/>
              </a:ext>
              <a:ext uri="{C183D7F6-B498-43B3-948B-1728B52AA6E4}">
                <adec:decorative xmlns:adec="http://schemas.microsoft.com/office/drawing/2017/decorative" val="1"/>
              </a:ext>
            </a:extLst>
          </p:cNvPr>
          <p:cNvSpPr/>
          <p:nvPr/>
        </p:nvSpPr>
        <p:spPr>
          <a:xfrm>
            <a:off x="4749522" y="2692397"/>
            <a:ext cx="551465" cy="617415"/>
          </a:xfrm>
          <a:prstGeom prst="mathMultiply">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34D8B4B-7C87-0B62-136E-2B4E1B0CED88}"/>
              </a:ext>
              <a:ext uri="{C183D7F6-B498-43B3-948B-1728B52AA6E4}">
                <adec:decorative xmlns:adec="http://schemas.microsoft.com/office/drawing/2017/decorative" val="1"/>
              </a:ext>
            </a:extLst>
          </p:cNvPr>
          <p:cNvSpPr txBox="1"/>
          <p:nvPr/>
        </p:nvSpPr>
        <p:spPr>
          <a:xfrm>
            <a:off x="3326739" y="2400939"/>
            <a:ext cx="1023816" cy="1200329"/>
          </a:xfrm>
          <a:prstGeom prst="rect">
            <a:avLst/>
          </a:prstGeom>
          <a:noFill/>
        </p:spPr>
        <p:txBody>
          <a:bodyPr wrap="square" rtlCol="0">
            <a:spAutoFit/>
          </a:bodyPr>
          <a:lstStyle/>
          <a:p>
            <a:r>
              <a:rPr lang="en-US" sz="7200" dirty="0">
                <a:solidFill>
                  <a:schemeClr val="tx1">
                    <a:lumMod val="50000"/>
                  </a:schemeClr>
                </a:solidFill>
              </a:rPr>
              <a:t>%</a:t>
            </a:r>
          </a:p>
        </p:txBody>
      </p:sp>
      <p:sp>
        <p:nvSpPr>
          <p:cNvPr id="10" name="TextBox 9">
            <a:extLst>
              <a:ext uri="{FF2B5EF4-FFF2-40B4-BE49-F238E27FC236}">
                <a16:creationId xmlns:a16="http://schemas.microsoft.com/office/drawing/2014/main" id="{B27B8325-42E3-F840-3E4B-A7130A130956}"/>
              </a:ext>
              <a:ext uri="{C183D7F6-B498-43B3-948B-1728B52AA6E4}">
                <adec:decorative xmlns:adec="http://schemas.microsoft.com/office/drawing/2017/decorative" val="1"/>
              </a:ext>
            </a:extLst>
          </p:cNvPr>
          <p:cNvSpPr txBox="1"/>
          <p:nvPr/>
        </p:nvSpPr>
        <p:spPr>
          <a:xfrm>
            <a:off x="5773337" y="2347860"/>
            <a:ext cx="1023816" cy="1200329"/>
          </a:xfrm>
          <a:prstGeom prst="rect">
            <a:avLst/>
          </a:prstGeom>
          <a:noFill/>
        </p:spPr>
        <p:txBody>
          <a:bodyPr wrap="square" rtlCol="0">
            <a:spAutoFit/>
          </a:bodyPr>
          <a:lstStyle/>
          <a:p>
            <a:r>
              <a:rPr lang="en-US" sz="7200" dirty="0">
                <a:solidFill>
                  <a:schemeClr val="tx1">
                    <a:lumMod val="50000"/>
                  </a:schemeClr>
                </a:solidFill>
              </a:rPr>
              <a:t>%</a:t>
            </a:r>
          </a:p>
        </p:txBody>
      </p:sp>
      <p:sp>
        <p:nvSpPr>
          <p:cNvPr id="11" name="Multiplication Sign 10">
            <a:extLst>
              <a:ext uri="{FF2B5EF4-FFF2-40B4-BE49-F238E27FC236}">
                <a16:creationId xmlns:a16="http://schemas.microsoft.com/office/drawing/2014/main" id="{A3399533-CEF9-45CC-EF16-8ADC55BEE9E0}"/>
              </a:ext>
              <a:ext uri="{C183D7F6-B498-43B3-948B-1728B52AA6E4}">
                <adec:decorative xmlns:adec="http://schemas.microsoft.com/office/drawing/2017/decorative" val="1"/>
              </a:ext>
            </a:extLst>
          </p:cNvPr>
          <p:cNvSpPr/>
          <p:nvPr/>
        </p:nvSpPr>
        <p:spPr>
          <a:xfrm>
            <a:off x="7114235" y="2692397"/>
            <a:ext cx="551465" cy="617415"/>
          </a:xfrm>
          <a:prstGeom prst="mathMultiply">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9B29DA4C-8C46-B992-F799-44A18239764A}"/>
              </a:ext>
              <a:ext uri="{C183D7F6-B498-43B3-948B-1728B52AA6E4}">
                <adec:decorative xmlns:adec="http://schemas.microsoft.com/office/drawing/2017/decorative" val="1"/>
              </a:ext>
            </a:extLst>
          </p:cNvPr>
          <p:cNvSpPr txBox="1"/>
          <p:nvPr/>
        </p:nvSpPr>
        <p:spPr>
          <a:xfrm>
            <a:off x="7982782" y="2347860"/>
            <a:ext cx="1023816" cy="1200329"/>
          </a:xfrm>
          <a:prstGeom prst="rect">
            <a:avLst/>
          </a:prstGeom>
          <a:noFill/>
        </p:spPr>
        <p:txBody>
          <a:bodyPr wrap="square" rtlCol="0">
            <a:spAutoFit/>
          </a:bodyPr>
          <a:lstStyle/>
          <a:p>
            <a:r>
              <a:rPr lang="en-US" sz="7200" dirty="0">
                <a:solidFill>
                  <a:schemeClr val="tx1">
                    <a:lumMod val="50000"/>
                  </a:schemeClr>
                </a:solidFill>
              </a:rPr>
              <a:t>%</a:t>
            </a:r>
          </a:p>
        </p:txBody>
      </p:sp>
      <p:sp>
        <p:nvSpPr>
          <p:cNvPr id="16" name="Equals 15">
            <a:extLst>
              <a:ext uri="{FF2B5EF4-FFF2-40B4-BE49-F238E27FC236}">
                <a16:creationId xmlns:a16="http://schemas.microsoft.com/office/drawing/2014/main" id="{F1F7EE13-6401-AF1E-70F6-202A351BFD43}"/>
              </a:ext>
              <a:ext uri="{C183D7F6-B498-43B3-948B-1728B52AA6E4}">
                <adec:decorative xmlns:adec="http://schemas.microsoft.com/office/drawing/2017/decorative" val="1"/>
              </a:ext>
            </a:extLst>
          </p:cNvPr>
          <p:cNvSpPr/>
          <p:nvPr/>
        </p:nvSpPr>
        <p:spPr>
          <a:xfrm>
            <a:off x="9329800" y="2654142"/>
            <a:ext cx="498250" cy="587764"/>
          </a:xfrm>
          <a:prstGeom prst="mathEqual">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7" name="Graphic 16">
            <a:extLst>
              <a:ext uri="{FF2B5EF4-FFF2-40B4-BE49-F238E27FC236}">
                <a16:creationId xmlns:a16="http://schemas.microsoft.com/office/drawing/2014/main" id="{10E40367-31F9-01AC-4641-18F60538F4F0}"/>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151252" y="2490824"/>
            <a:ext cx="914400" cy="914400"/>
          </a:xfrm>
          <a:prstGeom prst="rect">
            <a:avLst/>
          </a:prstGeom>
        </p:spPr>
      </p:pic>
      <p:sp>
        <p:nvSpPr>
          <p:cNvPr id="18" name="Content Placeholder 2">
            <a:extLst>
              <a:ext uri="{FF2B5EF4-FFF2-40B4-BE49-F238E27FC236}">
                <a16:creationId xmlns:a16="http://schemas.microsoft.com/office/drawing/2014/main" id="{C14D682E-8997-B64D-D7ED-AB933FE32B4D}"/>
              </a:ext>
              <a:ext uri="{C183D7F6-B498-43B3-948B-1728B52AA6E4}">
                <adec:decorative xmlns:adec="http://schemas.microsoft.com/office/drawing/2017/decorative" val="1"/>
              </a:ext>
            </a:extLst>
          </p:cNvPr>
          <p:cNvSpPr txBox="1">
            <a:spLocks/>
          </p:cNvSpPr>
          <p:nvPr/>
        </p:nvSpPr>
        <p:spPr>
          <a:xfrm>
            <a:off x="1030236" y="3548189"/>
            <a:ext cx="1832708" cy="1200329"/>
          </a:xfrm>
          <a:prstGeom prst="rect">
            <a:avLst/>
          </a:prstGeom>
        </p:spPr>
        <p:txBody>
          <a:bodyPr>
            <a:normAutofit/>
          </a:bodyPr>
          <a:lstStyle>
            <a:lvl1pPr marL="228600" indent="-228600" algn="l" defTabSz="914400" rtl="0" eaLnBrk="1" latinLnBrk="0" hangingPunct="1">
              <a:lnSpc>
                <a:spcPct val="90000"/>
              </a:lnSpc>
              <a:spcBef>
                <a:spcPts val="0"/>
              </a:spcBef>
              <a:spcAft>
                <a:spcPts val="1000"/>
              </a:spcAft>
              <a:buFont typeface="Arial" panose="020B0604020202020204" pitchFamily="34" charset="0"/>
              <a:buChar char="•"/>
              <a:defRPr sz="2600" kern="1200">
                <a:solidFill>
                  <a:schemeClr val="tx2"/>
                </a:solidFill>
                <a:latin typeface="+mn-lt"/>
                <a:ea typeface="+mn-ea"/>
                <a:cs typeface="+mn-cs"/>
              </a:defRPr>
            </a:lvl1pPr>
            <a:lvl2pPr marL="685800" indent="-228600" algn="l" defTabSz="914400" rtl="0" eaLnBrk="1" latinLnBrk="0" hangingPunct="1">
              <a:lnSpc>
                <a:spcPct val="90000"/>
              </a:lnSpc>
              <a:spcBef>
                <a:spcPts val="0"/>
              </a:spcBef>
              <a:spcAft>
                <a:spcPts val="1000"/>
              </a:spcAft>
              <a:buSzPct val="95000"/>
              <a:buFont typeface="Wingdings" pitchFamily="2" charset="2"/>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0"/>
              </a:spcBef>
              <a:spcAft>
                <a:spcPts val="1000"/>
              </a:spcAft>
              <a:buSzPct val="100000"/>
              <a:buFont typeface="System Font Regular"/>
              <a:buChar char="–"/>
              <a:defRPr sz="2200" kern="1200">
                <a:solidFill>
                  <a:schemeClr val="tx2"/>
                </a:solidFill>
                <a:latin typeface="+mn-lt"/>
                <a:ea typeface="+mn-ea"/>
                <a:cs typeface="+mn-cs"/>
              </a:defRPr>
            </a:lvl3pPr>
            <a:lvl4pPr marL="1600200" indent="-228600" algn="l" defTabSz="914400" rtl="0" eaLnBrk="1" latinLnBrk="0" hangingPunct="1">
              <a:lnSpc>
                <a:spcPct val="90000"/>
              </a:lnSpc>
              <a:spcBef>
                <a:spcPts val="0"/>
              </a:spcBef>
              <a:spcAft>
                <a:spcPts val="1000"/>
              </a:spcAft>
              <a:buFont typeface="Arial" panose="020B0604020202020204" pitchFamily="34" charset="0"/>
              <a:buChar char="•"/>
              <a:defRPr sz="2000" kern="1200">
                <a:solidFill>
                  <a:schemeClr val="tx2"/>
                </a:solidFill>
                <a:latin typeface="+mn-lt"/>
                <a:ea typeface="+mn-ea"/>
                <a:cs typeface="+mn-cs"/>
              </a:defRPr>
            </a:lvl4pPr>
            <a:lvl5pPr marL="2057400" indent="-228600" algn="l" defTabSz="914400" rtl="0" eaLnBrk="1" latinLnBrk="0" hangingPunct="1">
              <a:lnSpc>
                <a:spcPct val="90000"/>
              </a:lnSpc>
              <a:spcBef>
                <a:spcPts val="0"/>
              </a:spcBef>
              <a:spcAft>
                <a:spcPts val="600"/>
              </a:spcAft>
              <a:buSzPct val="95000"/>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900" dirty="0"/>
              <a:t>Allowable Costs to Provide Spec. Transportation</a:t>
            </a:r>
          </a:p>
        </p:txBody>
      </p:sp>
      <p:sp>
        <p:nvSpPr>
          <p:cNvPr id="19" name="Content Placeholder 2">
            <a:extLst>
              <a:ext uri="{FF2B5EF4-FFF2-40B4-BE49-F238E27FC236}">
                <a16:creationId xmlns:a16="http://schemas.microsoft.com/office/drawing/2014/main" id="{29628A7E-FDA0-E5C9-791D-A5470E037DB9}"/>
              </a:ext>
              <a:ext uri="{C183D7F6-B498-43B3-948B-1728B52AA6E4}">
                <adec:decorative xmlns:adec="http://schemas.microsoft.com/office/drawing/2017/decorative" val="1"/>
              </a:ext>
            </a:extLst>
          </p:cNvPr>
          <p:cNvSpPr txBox="1">
            <a:spLocks/>
          </p:cNvSpPr>
          <p:nvPr/>
        </p:nvSpPr>
        <p:spPr>
          <a:xfrm>
            <a:off x="3099119" y="3548189"/>
            <a:ext cx="1832708" cy="2592415"/>
          </a:xfrm>
          <a:prstGeom prst="rect">
            <a:avLst/>
          </a:prstGeom>
        </p:spPr>
        <p:txBody>
          <a:bodyPr vert="horz" lIns="91440" tIns="45720" rIns="91440" bIns="45720" rtlCol="0">
            <a:noAutofit/>
          </a:bodyPr>
          <a:lstStyle>
            <a:lvl1pPr marL="228589" indent="-228589" algn="l" defTabSz="914354" rtl="0" eaLnBrk="1" latinLnBrk="0" hangingPunct="1">
              <a:lnSpc>
                <a:spcPct val="90000"/>
              </a:lnSpc>
              <a:spcBef>
                <a:spcPts val="1000"/>
              </a:spcBef>
              <a:buClr>
                <a:schemeClr val="tx2"/>
              </a:buClr>
              <a:buFont typeface="Arial" panose="020B0604020202020204" pitchFamily="34" charset="0"/>
              <a:buChar char="•"/>
              <a:defRPr sz="24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900" dirty="0">
                <a:solidFill>
                  <a:schemeClr val="tx2"/>
                </a:solidFill>
              </a:rPr>
              <a:t>Percent of students being transported in specialized vehicle for whom the transportation is medically necessary per the IEP</a:t>
            </a:r>
          </a:p>
        </p:txBody>
      </p:sp>
      <p:sp>
        <p:nvSpPr>
          <p:cNvPr id="21" name="Content Placeholder 2">
            <a:extLst>
              <a:ext uri="{FF2B5EF4-FFF2-40B4-BE49-F238E27FC236}">
                <a16:creationId xmlns:a16="http://schemas.microsoft.com/office/drawing/2014/main" id="{5D743E5C-578D-4AD9-06A4-FA4068B7C199}"/>
              </a:ext>
              <a:ext uri="{C183D7F6-B498-43B3-948B-1728B52AA6E4}">
                <adec:decorative xmlns:adec="http://schemas.microsoft.com/office/drawing/2017/decorative" val="1"/>
              </a:ext>
            </a:extLst>
          </p:cNvPr>
          <p:cNvSpPr txBox="1">
            <a:spLocks/>
          </p:cNvSpPr>
          <p:nvPr/>
        </p:nvSpPr>
        <p:spPr>
          <a:xfrm>
            <a:off x="5536184" y="3548189"/>
            <a:ext cx="1832708" cy="1856164"/>
          </a:xfrm>
          <a:prstGeom prst="rect">
            <a:avLst/>
          </a:prstGeom>
        </p:spPr>
        <p:txBody>
          <a:bodyPr vert="horz" lIns="91440" tIns="45720" rIns="91440" bIns="45720" rtlCol="0">
            <a:normAutofit lnSpcReduction="10000"/>
          </a:bodyPr>
          <a:lstStyle>
            <a:lvl1pPr marL="228589" indent="-228589" algn="l" defTabSz="914354" rtl="0" eaLnBrk="1" latinLnBrk="0" hangingPunct="1">
              <a:lnSpc>
                <a:spcPct val="90000"/>
              </a:lnSpc>
              <a:spcBef>
                <a:spcPts val="1000"/>
              </a:spcBef>
              <a:buClr>
                <a:schemeClr val="tx2"/>
              </a:buClr>
              <a:buFont typeface="Arial" panose="020B0604020202020204" pitchFamily="34" charset="0"/>
              <a:buChar char="•"/>
              <a:defRPr sz="24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900" dirty="0">
                <a:solidFill>
                  <a:schemeClr val="tx2"/>
                </a:solidFill>
              </a:rPr>
              <a:t>LEA average percent of trips when Medicaid-qualified health care service was provided</a:t>
            </a:r>
          </a:p>
        </p:txBody>
      </p:sp>
      <p:sp>
        <p:nvSpPr>
          <p:cNvPr id="22" name="Content Placeholder 2">
            <a:extLst>
              <a:ext uri="{FF2B5EF4-FFF2-40B4-BE49-F238E27FC236}">
                <a16:creationId xmlns:a16="http://schemas.microsoft.com/office/drawing/2014/main" id="{5E9EF79E-8D5C-CEF7-A34C-F5EB60BB3AFD}"/>
              </a:ext>
              <a:ext uri="{C183D7F6-B498-43B3-948B-1728B52AA6E4}">
                <adec:decorative xmlns:adec="http://schemas.microsoft.com/office/drawing/2017/decorative" val="1"/>
              </a:ext>
            </a:extLst>
          </p:cNvPr>
          <p:cNvSpPr txBox="1">
            <a:spLocks/>
          </p:cNvSpPr>
          <p:nvPr/>
        </p:nvSpPr>
        <p:spPr>
          <a:xfrm>
            <a:off x="7778247" y="3548189"/>
            <a:ext cx="1832708" cy="1856164"/>
          </a:xfrm>
          <a:prstGeom prst="rect">
            <a:avLst/>
          </a:prstGeom>
        </p:spPr>
        <p:txBody>
          <a:bodyPr vert="horz" lIns="91440" tIns="45720" rIns="91440" bIns="45720" rtlCol="0">
            <a:noAutofit/>
          </a:bodyPr>
          <a:lstStyle>
            <a:lvl1pPr marL="228589" indent="-228589" algn="l" defTabSz="914354" rtl="0" eaLnBrk="1" latinLnBrk="0" hangingPunct="1">
              <a:lnSpc>
                <a:spcPct val="90000"/>
              </a:lnSpc>
              <a:spcBef>
                <a:spcPts val="1000"/>
              </a:spcBef>
              <a:buClr>
                <a:schemeClr val="tx2"/>
              </a:buClr>
              <a:buFont typeface="Arial" panose="020B0604020202020204" pitchFamily="34" charset="0"/>
              <a:buChar char="•"/>
              <a:defRPr sz="24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900" dirty="0">
                <a:solidFill>
                  <a:schemeClr val="tx2"/>
                </a:solidFill>
              </a:rPr>
              <a:t>LEA Medicaid Eligibility Rate for IEP students receiving specialized transportation</a:t>
            </a:r>
          </a:p>
        </p:txBody>
      </p:sp>
      <p:sp>
        <p:nvSpPr>
          <p:cNvPr id="23" name="Content Placeholder 2">
            <a:extLst>
              <a:ext uri="{FF2B5EF4-FFF2-40B4-BE49-F238E27FC236}">
                <a16:creationId xmlns:a16="http://schemas.microsoft.com/office/drawing/2014/main" id="{CED4DB61-7A67-8173-CD77-0EBDAF441320}"/>
              </a:ext>
              <a:ext uri="{C183D7F6-B498-43B3-948B-1728B52AA6E4}">
                <adec:decorative xmlns:adec="http://schemas.microsoft.com/office/drawing/2017/decorative" val="1"/>
              </a:ext>
            </a:extLst>
          </p:cNvPr>
          <p:cNvSpPr txBox="1">
            <a:spLocks/>
          </p:cNvSpPr>
          <p:nvPr/>
        </p:nvSpPr>
        <p:spPr>
          <a:xfrm>
            <a:off x="9957119" y="3548189"/>
            <a:ext cx="1832708" cy="1771799"/>
          </a:xfrm>
          <a:prstGeom prst="rect">
            <a:avLst/>
          </a:prstGeom>
        </p:spPr>
        <p:txBody>
          <a:bodyPr vert="horz" lIns="91440" tIns="45720" rIns="91440" bIns="45720" rtlCol="0">
            <a:normAutofit/>
          </a:bodyPr>
          <a:lstStyle>
            <a:lvl1pPr marL="228589" indent="-228589" algn="l" defTabSz="914354" rtl="0" eaLnBrk="1" latinLnBrk="0" hangingPunct="1">
              <a:lnSpc>
                <a:spcPct val="90000"/>
              </a:lnSpc>
              <a:spcBef>
                <a:spcPts val="1000"/>
              </a:spcBef>
              <a:buClr>
                <a:schemeClr val="tx2"/>
              </a:buClr>
              <a:buFont typeface="Arial" panose="020B0604020202020204" pitchFamily="34" charset="0"/>
              <a:buChar char="•"/>
              <a:defRPr sz="24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900" dirty="0">
                <a:solidFill>
                  <a:schemeClr val="tx2"/>
                </a:solidFill>
              </a:rPr>
              <a:t>Specialized Transportation Allowable Amount (before FFP rates applied)</a:t>
            </a:r>
          </a:p>
        </p:txBody>
      </p:sp>
      <p:sp>
        <p:nvSpPr>
          <p:cNvPr id="2" name="Rectangle 1">
            <a:extLst>
              <a:ext uri="{FF2B5EF4-FFF2-40B4-BE49-F238E27FC236}">
                <a16:creationId xmlns:a16="http://schemas.microsoft.com/office/drawing/2014/main" id="{E21832E0-30A1-B85C-40E3-F172612F4019}"/>
              </a:ext>
              <a:ext uri="{C183D7F6-B498-43B3-948B-1728B52AA6E4}">
                <adec:decorative xmlns:adec="http://schemas.microsoft.com/office/drawing/2017/decorative" val="1"/>
              </a:ext>
            </a:extLst>
          </p:cNvPr>
          <p:cNvSpPr/>
          <p:nvPr/>
        </p:nvSpPr>
        <p:spPr>
          <a:xfrm>
            <a:off x="5446445" y="2464746"/>
            <a:ext cx="1985638" cy="3214601"/>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descr="Next, we'll review the calculation of the allocation factor: LEA average percent of trips when Medicaid-qualified health care service was provided.">
            <a:extLst>
              <a:ext uri="{FF2B5EF4-FFF2-40B4-BE49-F238E27FC236}">
                <a16:creationId xmlns:a16="http://schemas.microsoft.com/office/drawing/2014/main" id="{4374B531-27A1-71BD-D66B-141B9CB6975E}"/>
              </a:ext>
            </a:extLst>
          </p:cNvPr>
          <p:cNvGrpSpPr/>
          <p:nvPr/>
        </p:nvGrpSpPr>
        <p:grpSpPr>
          <a:xfrm>
            <a:off x="1086279" y="4080218"/>
            <a:ext cx="3665965" cy="1599129"/>
            <a:chOff x="3465288" y="4144058"/>
            <a:chExt cx="4069918" cy="1996546"/>
          </a:xfrm>
        </p:grpSpPr>
        <p:sp>
          <p:nvSpPr>
            <p:cNvPr id="5" name="Speech Bubble: Rectangle with Corners Rounded 4">
              <a:extLst>
                <a:ext uri="{FF2B5EF4-FFF2-40B4-BE49-F238E27FC236}">
                  <a16:creationId xmlns:a16="http://schemas.microsoft.com/office/drawing/2014/main" id="{EA304963-1EDF-D7A7-95D4-1E0CBB24E7EA}"/>
                </a:ext>
              </a:extLst>
            </p:cNvPr>
            <p:cNvSpPr/>
            <p:nvPr/>
          </p:nvSpPr>
          <p:spPr>
            <a:xfrm>
              <a:off x="3465288" y="4144058"/>
              <a:ext cx="4069918" cy="1996546"/>
            </a:xfrm>
            <a:prstGeom prst="wedgeRoundRectCallout">
              <a:avLst>
                <a:gd name="adj1" fmla="val 67191"/>
                <a:gd name="adj2" fmla="val -48949"/>
                <a:gd name="adj3" fmla="val 16667"/>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DB12C1E-B697-AEAD-90C5-170F59E8A68F}"/>
                </a:ext>
              </a:extLst>
            </p:cNvPr>
            <p:cNvSpPr txBox="1"/>
            <p:nvPr/>
          </p:nvSpPr>
          <p:spPr>
            <a:xfrm>
              <a:off x="3548445" y="4445083"/>
              <a:ext cx="3903604" cy="1163137"/>
            </a:xfrm>
            <a:prstGeom prst="rect">
              <a:avLst/>
            </a:prstGeom>
            <a:noFill/>
          </p:spPr>
          <p:txBody>
            <a:bodyPr wrap="square" rtlCol="0">
              <a:spAutoFit/>
            </a:bodyPr>
            <a:lstStyle/>
            <a:p>
              <a:pPr algn="ctr"/>
              <a:r>
                <a:rPr lang="en-US" sz="2400" b="1" dirty="0">
                  <a:solidFill>
                    <a:schemeClr val="bg1"/>
                  </a:solidFill>
                </a:rPr>
                <a:t>Next, we’ll review the calculation of this allocation factor.</a:t>
              </a:r>
            </a:p>
          </p:txBody>
        </p:sp>
      </p:grpSp>
    </p:spTree>
    <p:extLst>
      <p:ext uri="{BB962C8B-B14F-4D97-AF65-F5344CB8AC3E}">
        <p14:creationId xmlns:p14="http://schemas.microsoft.com/office/powerpoint/2010/main" val="36952618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4D04978D-E490-C1FD-6774-A027D9D57597}"/>
              </a:ext>
            </a:extLst>
          </p:cNvPr>
          <p:cNvSpPr>
            <a:spLocks noGrp="1"/>
          </p:cNvSpPr>
          <p:nvPr>
            <p:ph type="title"/>
          </p:nvPr>
        </p:nvSpPr>
        <p:spPr/>
        <p:txBody>
          <a:bodyPr/>
          <a:lstStyle/>
          <a:p>
            <a:r>
              <a:rPr lang="en-US" dirty="0"/>
              <a:t>Percent of trips when qualified service was provided</a:t>
            </a:r>
          </a:p>
        </p:txBody>
      </p:sp>
      <p:sp>
        <p:nvSpPr>
          <p:cNvPr id="4" name="Slide Number Placeholder 3">
            <a:extLst>
              <a:ext uri="{FF2B5EF4-FFF2-40B4-BE49-F238E27FC236}">
                <a16:creationId xmlns:a16="http://schemas.microsoft.com/office/drawing/2014/main" id="{8E718227-DBF4-C8E8-DC03-FE8AE05F1C95}"/>
              </a:ext>
            </a:extLst>
          </p:cNvPr>
          <p:cNvSpPr>
            <a:spLocks noGrp="1"/>
          </p:cNvSpPr>
          <p:nvPr>
            <p:ph type="sldNum" sz="quarter" idx="12"/>
          </p:nvPr>
        </p:nvSpPr>
        <p:spPr/>
        <p:txBody>
          <a:bodyPr/>
          <a:lstStyle/>
          <a:p>
            <a:fld id="{369026CA-FCD3-9147-8CC6-4862EFF526B8}" type="slidenum">
              <a:rPr lang="en-US" smtClean="0"/>
              <a:pPr/>
              <a:t>25</a:t>
            </a:fld>
            <a:endParaRPr lang="en-US" dirty="0"/>
          </a:p>
        </p:txBody>
      </p:sp>
      <p:sp>
        <p:nvSpPr>
          <p:cNvPr id="2" name="Content Placeholder 13">
            <a:extLst>
              <a:ext uri="{FF2B5EF4-FFF2-40B4-BE49-F238E27FC236}">
                <a16:creationId xmlns:a16="http://schemas.microsoft.com/office/drawing/2014/main" id="{C3488EF3-C71A-9A6C-C80E-CB5644BE3A79}"/>
              </a:ext>
              <a:ext uri="{C183D7F6-B498-43B3-948B-1728B52AA6E4}">
                <adec:decorative xmlns:adec="http://schemas.microsoft.com/office/drawing/2017/decorative" val="1"/>
              </a:ext>
            </a:extLst>
          </p:cNvPr>
          <p:cNvSpPr txBox="1">
            <a:spLocks/>
          </p:cNvSpPr>
          <p:nvPr/>
        </p:nvSpPr>
        <p:spPr>
          <a:xfrm>
            <a:off x="914399" y="1265035"/>
            <a:ext cx="10621108" cy="3985819"/>
          </a:xfrm>
          <a:prstGeom prst="rect">
            <a:avLst/>
          </a:prstGeom>
        </p:spPr>
        <p:txBody>
          <a:bodyPr vert="horz" lIns="0" tIns="0" rIns="0" bIns="0" rtlCol="0">
            <a:noAutofit/>
          </a:bodyPr>
          <a:lstStyle>
            <a:lvl1pPr marL="228600" indent="-228600" algn="l" defTabSz="914400" rtl="0" eaLnBrk="1" latinLnBrk="0" hangingPunct="1">
              <a:lnSpc>
                <a:spcPct val="90000"/>
              </a:lnSpc>
              <a:spcBef>
                <a:spcPts val="0"/>
              </a:spcBef>
              <a:spcAft>
                <a:spcPts val="1000"/>
              </a:spcAft>
              <a:buFont typeface="Arial" panose="020B0604020202020204" pitchFamily="34" charset="0"/>
              <a:buChar char="•"/>
              <a:defRPr sz="2600" kern="1200">
                <a:solidFill>
                  <a:schemeClr val="tx2"/>
                </a:solidFill>
                <a:latin typeface="+mn-lt"/>
                <a:ea typeface="+mn-ea"/>
                <a:cs typeface="+mn-cs"/>
              </a:defRPr>
            </a:lvl1pPr>
            <a:lvl2pPr marL="685800" indent="-228600" algn="l" defTabSz="914400" rtl="0" eaLnBrk="1" latinLnBrk="0" hangingPunct="1">
              <a:lnSpc>
                <a:spcPct val="90000"/>
              </a:lnSpc>
              <a:spcBef>
                <a:spcPts val="0"/>
              </a:spcBef>
              <a:spcAft>
                <a:spcPts val="1000"/>
              </a:spcAft>
              <a:buSzPct val="95000"/>
              <a:buFont typeface="Wingdings" pitchFamily="2" charset="2"/>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0"/>
              </a:spcBef>
              <a:spcAft>
                <a:spcPts val="1000"/>
              </a:spcAft>
              <a:buSzPct val="100000"/>
              <a:buFont typeface="System Font Regular"/>
              <a:buChar char="–"/>
              <a:defRPr sz="2200" kern="1200">
                <a:solidFill>
                  <a:schemeClr val="tx2"/>
                </a:solidFill>
                <a:latin typeface="+mn-lt"/>
                <a:ea typeface="+mn-ea"/>
                <a:cs typeface="+mn-cs"/>
              </a:defRPr>
            </a:lvl3pPr>
            <a:lvl4pPr marL="1600200" indent="-228600" algn="l" defTabSz="914400" rtl="0" eaLnBrk="1" latinLnBrk="0" hangingPunct="1">
              <a:lnSpc>
                <a:spcPct val="90000"/>
              </a:lnSpc>
              <a:spcBef>
                <a:spcPts val="0"/>
              </a:spcBef>
              <a:spcAft>
                <a:spcPts val="1000"/>
              </a:spcAft>
              <a:buFont typeface="Arial" panose="020B0604020202020204" pitchFamily="34" charset="0"/>
              <a:buChar char="•"/>
              <a:defRPr sz="2000" kern="1200">
                <a:solidFill>
                  <a:schemeClr val="tx2"/>
                </a:solidFill>
                <a:latin typeface="+mn-lt"/>
                <a:ea typeface="+mn-ea"/>
                <a:cs typeface="+mn-cs"/>
              </a:defRPr>
            </a:lvl4pPr>
            <a:lvl5pPr marL="2057400" indent="-228600" algn="l" defTabSz="914400" rtl="0" eaLnBrk="1" latinLnBrk="0" hangingPunct="1">
              <a:lnSpc>
                <a:spcPct val="90000"/>
              </a:lnSpc>
              <a:spcBef>
                <a:spcPts val="0"/>
              </a:spcBef>
              <a:spcAft>
                <a:spcPts val="600"/>
              </a:spcAft>
              <a:buSzPct val="95000"/>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200" dirty="0"/>
          </a:p>
        </p:txBody>
      </p:sp>
      <p:sp>
        <p:nvSpPr>
          <p:cNvPr id="7" name="Content Placeholder 2">
            <a:extLst>
              <a:ext uri="{FF2B5EF4-FFF2-40B4-BE49-F238E27FC236}">
                <a16:creationId xmlns:a16="http://schemas.microsoft.com/office/drawing/2014/main" id="{4FC6285E-986B-5A40-3899-321A654A8B9F}"/>
              </a:ext>
            </a:extLst>
          </p:cNvPr>
          <p:cNvSpPr txBox="1">
            <a:spLocks/>
          </p:cNvSpPr>
          <p:nvPr/>
        </p:nvSpPr>
        <p:spPr>
          <a:xfrm>
            <a:off x="914399" y="2106921"/>
            <a:ext cx="11137232" cy="3985819"/>
          </a:xfrm>
          <a:prstGeom prst="rect">
            <a:avLst/>
          </a:prstGeom>
        </p:spPr>
        <p:txBody>
          <a:bodyPr>
            <a:normAutofit/>
          </a:bodyPr>
          <a:lstStyle>
            <a:lvl1pPr marL="228600" indent="-228600" algn="l" defTabSz="914400" rtl="0" eaLnBrk="1" latinLnBrk="0" hangingPunct="1">
              <a:lnSpc>
                <a:spcPct val="90000"/>
              </a:lnSpc>
              <a:spcBef>
                <a:spcPts val="0"/>
              </a:spcBef>
              <a:spcAft>
                <a:spcPts val="1000"/>
              </a:spcAft>
              <a:buFont typeface="Arial" panose="020B0604020202020204" pitchFamily="34" charset="0"/>
              <a:buChar char="•"/>
              <a:defRPr sz="2600" kern="1200">
                <a:solidFill>
                  <a:schemeClr val="tx2"/>
                </a:solidFill>
                <a:latin typeface="+mn-lt"/>
                <a:ea typeface="+mn-ea"/>
                <a:cs typeface="+mn-cs"/>
              </a:defRPr>
            </a:lvl1pPr>
            <a:lvl2pPr marL="685800" indent="-228600" algn="l" defTabSz="914400" rtl="0" eaLnBrk="1" latinLnBrk="0" hangingPunct="1">
              <a:lnSpc>
                <a:spcPct val="90000"/>
              </a:lnSpc>
              <a:spcBef>
                <a:spcPts val="0"/>
              </a:spcBef>
              <a:spcAft>
                <a:spcPts val="1000"/>
              </a:spcAft>
              <a:buSzPct val="95000"/>
              <a:buFont typeface="Wingdings" pitchFamily="2" charset="2"/>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0"/>
              </a:spcBef>
              <a:spcAft>
                <a:spcPts val="1000"/>
              </a:spcAft>
              <a:buSzPct val="100000"/>
              <a:buFont typeface="System Font Regular"/>
              <a:buChar char="–"/>
              <a:defRPr sz="2200" kern="1200">
                <a:solidFill>
                  <a:schemeClr val="tx2"/>
                </a:solidFill>
                <a:latin typeface="+mn-lt"/>
                <a:ea typeface="+mn-ea"/>
                <a:cs typeface="+mn-cs"/>
              </a:defRPr>
            </a:lvl3pPr>
            <a:lvl4pPr marL="1600200" indent="-228600" algn="l" defTabSz="914400" rtl="0" eaLnBrk="1" latinLnBrk="0" hangingPunct="1">
              <a:lnSpc>
                <a:spcPct val="90000"/>
              </a:lnSpc>
              <a:spcBef>
                <a:spcPts val="0"/>
              </a:spcBef>
              <a:spcAft>
                <a:spcPts val="1000"/>
              </a:spcAft>
              <a:buFont typeface="Arial" panose="020B0604020202020204" pitchFamily="34" charset="0"/>
              <a:buChar char="•"/>
              <a:defRPr sz="2000" kern="1200">
                <a:solidFill>
                  <a:schemeClr val="tx2"/>
                </a:solidFill>
                <a:latin typeface="+mn-lt"/>
                <a:ea typeface="+mn-ea"/>
                <a:cs typeface="+mn-cs"/>
              </a:defRPr>
            </a:lvl4pPr>
            <a:lvl5pPr marL="2057400" indent="-228600" algn="l" defTabSz="914400" rtl="0" eaLnBrk="1" latinLnBrk="0" hangingPunct="1">
              <a:lnSpc>
                <a:spcPct val="90000"/>
              </a:lnSpc>
              <a:spcBef>
                <a:spcPts val="0"/>
              </a:spcBef>
              <a:spcAft>
                <a:spcPts val="600"/>
              </a:spcAft>
              <a:buSzPct val="95000"/>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t>UMass will calculate this percentage, per LEA, quarterly</a:t>
            </a:r>
          </a:p>
          <a:p>
            <a:r>
              <a:rPr lang="en-US" sz="2200" dirty="0"/>
              <a:t>Interim claim data will be used to match students receiving specialized transportation to paid interim claims for Medicaid-covered health care services (</a:t>
            </a:r>
            <a:r>
              <a:rPr lang="en-US" sz="2200" i="1" dirty="0"/>
              <a:t>other than transportation</a:t>
            </a:r>
            <a:r>
              <a:rPr lang="en-US" sz="2200" dirty="0"/>
              <a:t>)</a:t>
            </a:r>
          </a:p>
          <a:p>
            <a:r>
              <a:rPr lang="en-US" sz="2200" b="1" dirty="0">
                <a:solidFill>
                  <a:srgbClr val="FF0000"/>
                </a:solidFill>
              </a:rPr>
              <a:t>DO NOT </a:t>
            </a:r>
            <a:r>
              <a:rPr lang="en-US" sz="2200" dirty="0"/>
              <a:t>submit interim claims for transportation</a:t>
            </a:r>
          </a:p>
          <a:p>
            <a:endParaRPr lang="en-US" sz="2200" dirty="0"/>
          </a:p>
        </p:txBody>
      </p:sp>
      <p:sp>
        <p:nvSpPr>
          <p:cNvPr id="14" name="TextBox 13">
            <a:extLst>
              <a:ext uri="{FF2B5EF4-FFF2-40B4-BE49-F238E27FC236}">
                <a16:creationId xmlns:a16="http://schemas.microsoft.com/office/drawing/2014/main" id="{51E77467-1ACC-FAC2-133E-0788EDCE5029}"/>
              </a:ext>
            </a:extLst>
          </p:cNvPr>
          <p:cNvSpPr txBox="1"/>
          <p:nvPr/>
        </p:nvSpPr>
        <p:spPr>
          <a:xfrm>
            <a:off x="1683391" y="4051883"/>
            <a:ext cx="8825218" cy="1938992"/>
          </a:xfrm>
          <a:prstGeom prst="rect">
            <a:avLst/>
          </a:prstGeom>
          <a:noFill/>
          <a:ln w="12700">
            <a:solidFill>
              <a:srgbClr val="00B050"/>
            </a:solidFill>
          </a:ln>
        </p:spPr>
        <p:txBody>
          <a:bodyPr wrap="square" rtlCol="0">
            <a:spAutoFit/>
          </a:bodyPr>
          <a:lstStyle/>
          <a:p>
            <a:r>
              <a:rPr lang="en-US" sz="2000" b="1" i="1" dirty="0">
                <a:solidFill>
                  <a:schemeClr val="tx2"/>
                </a:solidFill>
              </a:rPr>
              <a:t>Note:</a:t>
            </a:r>
            <a:r>
              <a:rPr lang="en-US" sz="2000" dirty="0">
                <a:solidFill>
                  <a:schemeClr val="tx2"/>
                </a:solidFill>
              </a:rPr>
              <a:t>  Due to the “interim billing lag” which allows a 1-year timely filing limit, UMass will also review transportation claims annually, aligned with cost settlement process, and will initiate amendments for increased reimbursement due to the LEA if additional medical claims were submitted after the quarter’s transportation report was originally processed, if applicable.</a:t>
            </a:r>
          </a:p>
        </p:txBody>
      </p:sp>
      <p:grpSp>
        <p:nvGrpSpPr>
          <p:cNvPr id="3" name="Group 2">
            <a:extLst>
              <a:ext uri="{FF2B5EF4-FFF2-40B4-BE49-F238E27FC236}">
                <a16:creationId xmlns:a16="http://schemas.microsoft.com/office/drawing/2014/main" id="{4A8A81B2-2ECE-2732-D0C7-32EAE5D2EF28}"/>
              </a:ext>
              <a:ext uri="{C183D7F6-B498-43B3-948B-1728B52AA6E4}">
                <adec:decorative xmlns:adec="http://schemas.microsoft.com/office/drawing/2017/decorative" val="1"/>
              </a:ext>
            </a:extLst>
          </p:cNvPr>
          <p:cNvGrpSpPr/>
          <p:nvPr/>
        </p:nvGrpSpPr>
        <p:grpSpPr>
          <a:xfrm>
            <a:off x="10422785" y="3197934"/>
            <a:ext cx="1370784" cy="1257188"/>
            <a:chOff x="3465288" y="4144058"/>
            <a:chExt cx="4069918" cy="1996546"/>
          </a:xfrm>
        </p:grpSpPr>
        <p:sp>
          <p:nvSpPr>
            <p:cNvPr id="5" name="Speech Bubble: Rectangle with Corners Rounded 4">
              <a:extLst>
                <a:ext uri="{FF2B5EF4-FFF2-40B4-BE49-F238E27FC236}">
                  <a16:creationId xmlns:a16="http://schemas.microsoft.com/office/drawing/2014/main" id="{8188D458-B9F0-9B8D-422A-1FF193CDC89A}"/>
                </a:ext>
              </a:extLst>
            </p:cNvPr>
            <p:cNvSpPr/>
            <p:nvPr/>
          </p:nvSpPr>
          <p:spPr>
            <a:xfrm>
              <a:off x="3465288" y="4144058"/>
              <a:ext cx="4069918" cy="1996546"/>
            </a:xfrm>
            <a:prstGeom prst="wedgeRoundRectCallout">
              <a:avLst>
                <a:gd name="adj1" fmla="val -95813"/>
                <a:gd name="adj2" fmla="val -49496"/>
                <a:gd name="adj3" fmla="val 16667"/>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34C9C44-0952-E25D-A640-E96B53790EE4}"/>
                </a:ext>
              </a:extLst>
            </p:cNvPr>
            <p:cNvSpPr txBox="1"/>
            <p:nvPr/>
          </p:nvSpPr>
          <p:spPr>
            <a:xfrm>
              <a:off x="3548445" y="4484489"/>
              <a:ext cx="3903604" cy="675299"/>
            </a:xfrm>
            <a:prstGeom prst="rect">
              <a:avLst/>
            </a:prstGeom>
            <a:noFill/>
          </p:spPr>
          <p:txBody>
            <a:bodyPr wrap="square" rtlCol="0">
              <a:spAutoFit/>
            </a:bodyPr>
            <a:lstStyle/>
            <a:p>
              <a:pPr algn="ctr"/>
              <a:r>
                <a:rPr lang="en-US" sz="2400" b="1" dirty="0">
                  <a:solidFill>
                    <a:schemeClr val="bg1"/>
                  </a:solidFill>
                </a:rPr>
                <a:t>From Step 3!</a:t>
              </a:r>
            </a:p>
          </p:txBody>
        </p:sp>
      </p:grpSp>
    </p:spTree>
    <p:extLst>
      <p:ext uri="{BB962C8B-B14F-4D97-AF65-F5344CB8AC3E}">
        <p14:creationId xmlns:p14="http://schemas.microsoft.com/office/powerpoint/2010/main" val="34825411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7D1D60-0A82-11D7-5C58-F16FB25FC752}"/>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DE11C622-992B-0104-6200-C263377C7122}"/>
              </a:ext>
            </a:extLst>
          </p:cNvPr>
          <p:cNvSpPr>
            <a:spLocks noGrp="1"/>
          </p:cNvSpPr>
          <p:nvPr>
            <p:ph type="title"/>
          </p:nvPr>
        </p:nvSpPr>
        <p:spPr/>
        <p:txBody>
          <a:bodyPr/>
          <a:lstStyle/>
          <a:p>
            <a:r>
              <a:rPr lang="en-US" dirty="0"/>
              <a:t>Percent of trips when qualified service was provided (2)</a:t>
            </a:r>
            <a:br>
              <a:rPr lang="en-US" dirty="0"/>
            </a:br>
            <a:endParaRPr lang="en-US" dirty="0"/>
          </a:p>
        </p:txBody>
      </p:sp>
      <p:sp>
        <p:nvSpPr>
          <p:cNvPr id="4" name="Slide Number Placeholder 3">
            <a:extLst>
              <a:ext uri="{FF2B5EF4-FFF2-40B4-BE49-F238E27FC236}">
                <a16:creationId xmlns:a16="http://schemas.microsoft.com/office/drawing/2014/main" id="{6801034B-6ED5-6E22-FF3E-EB570BC5C787}"/>
              </a:ext>
            </a:extLst>
          </p:cNvPr>
          <p:cNvSpPr>
            <a:spLocks noGrp="1"/>
          </p:cNvSpPr>
          <p:nvPr>
            <p:ph type="sldNum" sz="quarter" idx="12"/>
          </p:nvPr>
        </p:nvSpPr>
        <p:spPr/>
        <p:txBody>
          <a:bodyPr/>
          <a:lstStyle/>
          <a:p>
            <a:fld id="{369026CA-FCD3-9147-8CC6-4862EFF526B8}" type="slidenum">
              <a:rPr lang="en-US" smtClean="0"/>
              <a:pPr/>
              <a:t>26</a:t>
            </a:fld>
            <a:endParaRPr lang="en-US" dirty="0"/>
          </a:p>
        </p:txBody>
      </p:sp>
      <p:sp>
        <p:nvSpPr>
          <p:cNvPr id="2" name="Content Placeholder 13">
            <a:extLst>
              <a:ext uri="{FF2B5EF4-FFF2-40B4-BE49-F238E27FC236}">
                <a16:creationId xmlns:a16="http://schemas.microsoft.com/office/drawing/2014/main" id="{118A99D1-8D1C-7F41-4053-E1A661DC22FA}"/>
              </a:ext>
            </a:extLst>
          </p:cNvPr>
          <p:cNvSpPr txBox="1">
            <a:spLocks/>
          </p:cNvSpPr>
          <p:nvPr/>
        </p:nvSpPr>
        <p:spPr>
          <a:xfrm>
            <a:off x="885092" y="1842551"/>
            <a:ext cx="10621108" cy="3985819"/>
          </a:xfrm>
          <a:prstGeom prst="rect">
            <a:avLst/>
          </a:prstGeom>
        </p:spPr>
        <p:txBody>
          <a:bodyPr vert="horz" lIns="0" tIns="0" rIns="0" bIns="0" rtlCol="0">
            <a:noAutofit/>
          </a:bodyPr>
          <a:lstStyle>
            <a:lvl1pPr marL="228600" indent="-228600" algn="l" defTabSz="914400" rtl="0" eaLnBrk="1" latinLnBrk="0" hangingPunct="1">
              <a:lnSpc>
                <a:spcPct val="90000"/>
              </a:lnSpc>
              <a:spcBef>
                <a:spcPts val="0"/>
              </a:spcBef>
              <a:spcAft>
                <a:spcPts val="1000"/>
              </a:spcAft>
              <a:buFont typeface="Arial" panose="020B0604020202020204" pitchFamily="34" charset="0"/>
              <a:buChar char="•"/>
              <a:defRPr sz="2600" kern="1200">
                <a:solidFill>
                  <a:schemeClr val="tx2"/>
                </a:solidFill>
                <a:latin typeface="+mn-lt"/>
                <a:ea typeface="+mn-ea"/>
                <a:cs typeface="+mn-cs"/>
              </a:defRPr>
            </a:lvl1pPr>
            <a:lvl2pPr marL="685800" indent="-228600" algn="l" defTabSz="914400" rtl="0" eaLnBrk="1" latinLnBrk="0" hangingPunct="1">
              <a:lnSpc>
                <a:spcPct val="90000"/>
              </a:lnSpc>
              <a:spcBef>
                <a:spcPts val="0"/>
              </a:spcBef>
              <a:spcAft>
                <a:spcPts val="1000"/>
              </a:spcAft>
              <a:buSzPct val="95000"/>
              <a:buFont typeface="Wingdings" pitchFamily="2" charset="2"/>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0"/>
              </a:spcBef>
              <a:spcAft>
                <a:spcPts val="1000"/>
              </a:spcAft>
              <a:buSzPct val="100000"/>
              <a:buFont typeface="System Font Regular"/>
              <a:buChar char="–"/>
              <a:defRPr sz="2200" kern="1200">
                <a:solidFill>
                  <a:schemeClr val="tx2"/>
                </a:solidFill>
                <a:latin typeface="+mn-lt"/>
                <a:ea typeface="+mn-ea"/>
                <a:cs typeface="+mn-cs"/>
              </a:defRPr>
            </a:lvl3pPr>
            <a:lvl4pPr marL="1600200" indent="-228600" algn="l" defTabSz="914400" rtl="0" eaLnBrk="1" latinLnBrk="0" hangingPunct="1">
              <a:lnSpc>
                <a:spcPct val="90000"/>
              </a:lnSpc>
              <a:spcBef>
                <a:spcPts val="0"/>
              </a:spcBef>
              <a:spcAft>
                <a:spcPts val="1000"/>
              </a:spcAft>
              <a:buFont typeface="Arial" panose="020B0604020202020204" pitchFamily="34" charset="0"/>
              <a:buChar char="•"/>
              <a:defRPr sz="2000" kern="1200">
                <a:solidFill>
                  <a:schemeClr val="tx2"/>
                </a:solidFill>
                <a:latin typeface="+mn-lt"/>
                <a:ea typeface="+mn-ea"/>
                <a:cs typeface="+mn-cs"/>
              </a:defRPr>
            </a:lvl4pPr>
            <a:lvl5pPr marL="2057400" indent="-228600" algn="l" defTabSz="914400" rtl="0" eaLnBrk="1" latinLnBrk="0" hangingPunct="1">
              <a:lnSpc>
                <a:spcPct val="90000"/>
              </a:lnSpc>
              <a:spcBef>
                <a:spcPts val="0"/>
              </a:spcBef>
              <a:spcAft>
                <a:spcPts val="600"/>
              </a:spcAft>
              <a:buSzPct val="95000"/>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t>The list of Medicaid/FAMIS students from the results of your matching file from Step 3 of the student statistics is matched against interim claims data to determine this ratio.</a:t>
            </a:r>
          </a:p>
          <a:p>
            <a:r>
              <a:rPr lang="en-US" sz="2200" dirty="0"/>
              <a:t>Example Student:  Interim claims for Q3 FY25 shows 5 days that the student received a qualified service.</a:t>
            </a:r>
          </a:p>
          <a:p>
            <a:endParaRPr lang="en-US" sz="2200" dirty="0"/>
          </a:p>
        </p:txBody>
      </p:sp>
      <p:pic>
        <p:nvPicPr>
          <p:cNvPr id="5" name="Picture 4" descr="screenshot of example paid claims for one student during the quarter.">
            <a:extLst>
              <a:ext uri="{FF2B5EF4-FFF2-40B4-BE49-F238E27FC236}">
                <a16:creationId xmlns:a16="http://schemas.microsoft.com/office/drawing/2014/main" id="{5061A64E-B757-FB5C-118E-4EE0700294CE}"/>
              </a:ext>
            </a:extLst>
          </p:cNvPr>
          <p:cNvPicPr>
            <a:picLocks noChangeAspect="1"/>
          </p:cNvPicPr>
          <p:nvPr/>
        </p:nvPicPr>
        <p:blipFill>
          <a:blip r:embed="rId3"/>
          <a:stretch>
            <a:fillRect/>
          </a:stretch>
        </p:blipFill>
        <p:spPr>
          <a:xfrm>
            <a:off x="405635" y="3617809"/>
            <a:ext cx="11509065" cy="2245671"/>
          </a:xfrm>
          <a:prstGeom prst="rect">
            <a:avLst/>
          </a:prstGeom>
        </p:spPr>
      </p:pic>
    </p:spTree>
    <p:extLst>
      <p:ext uri="{BB962C8B-B14F-4D97-AF65-F5344CB8AC3E}">
        <p14:creationId xmlns:p14="http://schemas.microsoft.com/office/powerpoint/2010/main" val="8580457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728A7D-346C-FDBF-3A59-1790B1319627}"/>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EF97D12F-9052-0A5D-DEC1-25528895A924}"/>
              </a:ext>
            </a:extLst>
          </p:cNvPr>
          <p:cNvSpPr>
            <a:spLocks noGrp="1"/>
          </p:cNvSpPr>
          <p:nvPr>
            <p:ph type="title"/>
          </p:nvPr>
        </p:nvSpPr>
        <p:spPr/>
        <p:txBody>
          <a:bodyPr/>
          <a:lstStyle/>
          <a:p>
            <a:r>
              <a:rPr lang="en-US" dirty="0"/>
              <a:t>Percent of trips when qualified service was provided (3)</a:t>
            </a:r>
            <a:br>
              <a:rPr lang="en-US" dirty="0"/>
            </a:br>
            <a:endParaRPr lang="en-US" dirty="0"/>
          </a:p>
        </p:txBody>
      </p:sp>
      <p:sp>
        <p:nvSpPr>
          <p:cNvPr id="4" name="Slide Number Placeholder 3">
            <a:extLst>
              <a:ext uri="{FF2B5EF4-FFF2-40B4-BE49-F238E27FC236}">
                <a16:creationId xmlns:a16="http://schemas.microsoft.com/office/drawing/2014/main" id="{AE2DC122-B285-162B-8495-24EE78460EAB}"/>
              </a:ext>
              <a:ext uri="{C183D7F6-B498-43B3-948B-1728B52AA6E4}">
                <adec:decorative xmlns:adec="http://schemas.microsoft.com/office/drawing/2017/decorative" val="1"/>
              </a:ext>
            </a:extLst>
          </p:cNvPr>
          <p:cNvSpPr>
            <a:spLocks noGrp="1"/>
          </p:cNvSpPr>
          <p:nvPr>
            <p:ph type="sldNum" sz="quarter" idx="12"/>
          </p:nvPr>
        </p:nvSpPr>
        <p:spPr/>
        <p:txBody>
          <a:bodyPr/>
          <a:lstStyle/>
          <a:p>
            <a:fld id="{369026CA-FCD3-9147-8CC6-4862EFF526B8}" type="slidenum">
              <a:rPr lang="en-US" smtClean="0"/>
              <a:pPr/>
              <a:t>27</a:t>
            </a:fld>
            <a:endParaRPr lang="en-US" dirty="0"/>
          </a:p>
        </p:txBody>
      </p:sp>
      <p:sp>
        <p:nvSpPr>
          <p:cNvPr id="2" name="Content Placeholder 13">
            <a:extLst>
              <a:ext uri="{FF2B5EF4-FFF2-40B4-BE49-F238E27FC236}">
                <a16:creationId xmlns:a16="http://schemas.microsoft.com/office/drawing/2014/main" id="{D49763CC-A32F-026D-7A3D-68E44E2ACDBE}"/>
              </a:ext>
            </a:extLst>
          </p:cNvPr>
          <p:cNvSpPr txBox="1">
            <a:spLocks/>
          </p:cNvSpPr>
          <p:nvPr/>
        </p:nvSpPr>
        <p:spPr>
          <a:xfrm>
            <a:off x="885092" y="1842551"/>
            <a:ext cx="10621108" cy="3985819"/>
          </a:xfrm>
          <a:prstGeom prst="rect">
            <a:avLst/>
          </a:prstGeom>
        </p:spPr>
        <p:txBody>
          <a:bodyPr vert="horz" lIns="0" tIns="0" rIns="0" bIns="0" rtlCol="0">
            <a:noAutofit/>
          </a:bodyPr>
          <a:lstStyle>
            <a:lvl1pPr marL="228600" indent="-228600" algn="l" defTabSz="914400" rtl="0" eaLnBrk="1" latinLnBrk="0" hangingPunct="1">
              <a:lnSpc>
                <a:spcPct val="90000"/>
              </a:lnSpc>
              <a:spcBef>
                <a:spcPts val="0"/>
              </a:spcBef>
              <a:spcAft>
                <a:spcPts val="1000"/>
              </a:spcAft>
              <a:buFont typeface="Arial" panose="020B0604020202020204" pitchFamily="34" charset="0"/>
              <a:buChar char="•"/>
              <a:defRPr sz="2600" kern="1200">
                <a:solidFill>
                  <a:schemeClr val="tx2"/>
                </a:solidFill>
                <a:latin typeface="+mn-lt"/>
                <a:ea typeface="+mn-ea"/>
                <a:cs typeface="+mn-cs"/>
              </a:defRPr>
            </a:lvl1pPr>
            <a:lvl2pPr marL="685800" indent="-228600" algn="l" defTabSz="914400" rtl="0" eaLnBrk="1" latinLnBrk="0" hangingPunct="1">
              <a:lnSpc>
                <a:spcPct val="90000"/>
              </a:lnSpc>
              <a:spcBef>
                <a:spcPts val="0"/>
              </a:spcBef>
              <a:spcAft>
                <a:spcPts val="1000"/>
              </a:spcAft>
              <a:buSzPct val="95000"/>
              <a:buFont typeface="Wingdings" pitchFamily="2" charset="2"/>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0"/>
              </a:spcBef>
              <a:spcAft>
                <a:spcPts val="1000"/>
              </a:spcAft>
              <a:buSzPct val="100000"/>
              <a:buFont typeface="System Font Regular"/>
              <a:buChar char="–"/>
              <a:defRPr sz="2200" kern="1200">
                <a:solidFill>
                  <a:schemeClr val="tx2"/>
                </a:solidFill>
                <a:latin typeface="+mn-lt"/>
                <a:ea typeface="+mn-ea"/>
                <a:cs typeface="+mn-cs"/>
              </a:defRPr>
            </a:lvl3pPr>
            <a:lvl4pPr marL="1600200" indent="-228600" algn="l" defTabSz="914400" rtl="0" eaLnBrk="1" latinLnBrk="0" hangingPunct="1">
              <a:lnSpc>
                <a:spcPct val="90000"/>
              </a:lnSpc>
              <a:spcBef>
                <a:spcPts val="0"/>
              </a:spcBef>
              <a:spcAft>
                <a:spcPts val="1000"/>
              </a:spcAft>
              <a:buFont typeface="Arial" panose="020B0604020202020204" pitchFamily="34" charset="0"/>
              <a:buChar char="•"/>
              <a:defRPr sz="2000" kern="1200">
                <a:solidFill>
                  <a:schemeClr val="tx2"/>
                </a:solidFill>
                <a:latin typeface="+mn-lt"/>
                <a:ea typeface="+mn-ea"/>
                <a:cs typeface="+mn-cs"/>
              </a:defRPr>
            </a:lvl4pPr>
            <a:lvl5pPr marL="2057400" indent="-228600" algn="l" defTabSz="914400" rtl="0" eaLnBrk="1" latinLnBrk="0" hangingPunct="1">
              <a:lnSpc>
                <a:spcPct val="90000"/>
              </a:lnSpc>
              <a:spcBef>
                <a:spcPts val="0"/>
              </a:spcBef>
              <a:spcAft>
                <a:spcPts val="600"/>
              </a:spcAft>
              <a:buSzPct val="95000"/>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t>Example Student:  Interim claims for Q3 FY25 shows overlapping days that the student received qualified services.</a:t>
            </a:r>
          </a:p>
          <a:p>
            <a:endParaRPr lang="en-US" sz="2200" dirty="0"/>
          </a:p>
          <a:p>
            <a:endParaRPr lang="en-US" sz="2200" dirty="0"/>
          </a:p>
          <a:p>
            <a:endParaRPr lang="en-US" sz="2200" dirty="0"/>
          </a:p>
          <a:p>
            <a:endParaRPr lang="en-US" sz="2200" dirty="0"/>
          </a:p>
          <a:p>
            <a:endParaRPr lang="en-US" sz="2200" dirty="0"/>
          </a:p>
          <a:p>
            <a:r>
              <a:rPr lang="en-US" sz="2200" dirty="0"/>
              <a:t>More information is needed to “</a:t>
            </a:r>
            <a:r>
              <a:rPr lang="en-US" sz="2200" dirty="0" err="1"/>
              <a:t>unduplicate</a:t>
            </a:r>
            <a:r>
              <a:rPr lang="en-US" sz="2200" dirty="0"/>
              <a:t>” the days and count accurately.</a:t>
            </a:r>
          </a:p>
          <a:p>
            <a:endParaRPr lang="en-US" sz="2200" dirty="0"/>
          </a:p>
        </p:txBody>
      </p:sp>
      <p:pic>
        <p:nvPicPr>
          <p:cNvPr id="8" name="Picture 7" descr="Image illustrates a list of paid claims for one student where services have been billed by the month in date ranges which overlap.">
            <a:extLst>
              <a:ext uri="{FF2B5EF4-FFF2-40B4-BE49-F238E27FC236}">
                <a16:creationId xmlns:a16="http://schemas.microsoft.com/office/drawing/2014/main" id="{5E01FBD3-1594-B33C-CDEE-B22B5120D39A}"/>
              </a:ext>
            </a:extLst>
          </p:cNvPr>
          <p:cNvPicPr>
            <a:picLocks noChangeAspect="1"/>
          </p:cNvPicPr>
          <p:nvPr/>
        </p:nvPicPr>
        <p:blipFill>
          <a:blip r:embed="rId3"/>
          <a:stretch>
            <a:fillRect/>
          </a:stretch>
        </p:blipFill>
        <p:spPr>
          <a:xfrm>
            <a:off x="885092" y="2612946"/>
            <a:ext cx="7125694" cy="1829055"/>
          </a:xfrm>
          <a:prstGeom prst="rect">
            <a:avLst/>
          </a:prstGeom>
        </p:spPr>
      </p:pic>
      <p:sp>
        <p:nvSpPr>
          <p:cNvPr id="10" name="TextBox 9">
            <a:extLst>
              <a:ext uri="{FF2B5EF4-FFF2-40B4-BE49-F238E27FC236}">
                <a16:creationId xmlns:a16="http://schemas.microsoft.com/office/drawing/2014/main" id="{9AD08435-66F9-14A6-665E-FCE5D4004BE6}"/>
              </a:ext>
            </a:extLst>
          </p:cNvPr>
          <p:cNvSpPr txBox="1"/>
          <p:nvPr/>
        </p:nvSpPr>
        <p:spPr>
          <a:xfrm>
            <a:off x="8010784" y="2972776"/>
            <a:ext cx="3910307" cy="430887"/>
          </a:xfrm>
          <a:prstGeom prst="rect">
            <a:avLst/>
          </a:prstGeom>
          <a:noFill/>
        </p:spPr>
        <p:txBody>
          <a:bodyPr wrap="square" lIns="0" rIns="0" rtlCol="0" anchor="ctr">
            <a:spAutoFit/>
          </a:bodyPr>
          <a:lstStyle/>
          <a:p>
            <a:pPr lvl="1"/>
            <a:r>
              <a:rPr lang="en-US" sz="2200" dirty="0">
                <a:solidFill>
                  <a:schemeClr val="tx2"/>
                </a:solidFill>
              </a:rPr>
              <a:t>January: can only count 3</a:t>
            </a:r>
          </a:p>
        </p:txBody>
      </p:sp>
      <p:sp>
        <p:nvSpPr>
          <p:cNvPr id="11" name="TextBox 10">
            <a:extLst>
              <a:ext uri="{FF2B5EF4-FFF2-40B4-BE49-F238E27FC236}">
                <a16:creationId xmlns:a16="http://schemas.microsoft.com/office/drawing/2014/main" id="{07CCFC80-8A45-DC2F-03EB-8F9C439ACC95}"/>
              </a:ext>
            </a:extLst>
          </p:cNvPr>
          <p:cNvSpPr txBox="1"/>
          <p:nvPr/>
        </p:nvSpPr>
        <p:spPr>
          <a:xfrm>
            <a:off x="8010784" y="3470777"/>
            <a:ext cx="3910307" cy="430887"/>
          </a:xfrm>
          <a:prstGeom prst="rect">
            <a:avLst/>
          </a:prstGeom>
          <a:noFill/>
        </p:spPr>
        <p:txBody>
          <a:bodyPr wrap="square" lIns="0" rIns="0" rtlCol="0" anchor="ctr">
            <a:spAutoFit/>
          </a:bodyPr>
          <a:lstStyle/>
          <a:p>
            <a:pPr lvl="1"/>
            <a:r>
              <a:rPr lang="en-US" sz="2200" dirty="0">
                <a:solidFill>
                  <a:schemeClr val="tx2"/>
                </a:solidFill>
              </a:rPr>
              <a:t>February: can only count 2</a:t>
            </a:r>
          </a:p>
        </p:txBody>
      </p:sp>
      <p:sp>
        <p:nvSpPr>
          <p:cNvPr id="13" name="Left Brace 12">
            <a:extLst>
              <a:ext uri="{FF2B5EF4-FFF2-40B4-BE49-F238E27FC236}">
                <a16:creationId xmlns:a16="http://schemas.microsoft.com/office/drawing/2014/main" id="{CDDBD492-AB9C-EC55-82FA-2447077E6DE3}"/>
              </a:ext>
              <a:ext uri="{C183D7F6-B498-43B3-948B-1728B52AA6E4}">
                <adec:decorative xmlns:adec="http://schemas.microsoft.com/office/drawing/2017/decorative" val="1"/>
              </a:ext>
            </a:extLst>
          </p:cNvPr>
          <p:cNvSpPr/>
          <p:nvPr/>
        </p:nvSpPr>
        <p:spPr>
          <a:xfrm rot="10800000">
            <a:off x="8010784" y="3427590"/>
            <a:ext cx="387391" cy="501930"/>
          </a:xfrm>
          <a:prstGeom prst="leftBrace">
            <a:avLst/>
          </a:prstGeom>
          <a:ln w="19050">
            <a:solidFill>
              <a:srgbClr val="00074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Left Brace 8">
            <a:extLst>
              <a:ext uri="{FF2B5EF4-FFF2-40B4-BE49-F238E27FC236}">
                <a16:creationId xmlns:a16="http://schemas.microsoft.com/office/drawing/2014/main" id="{DA94E2DB-8A61-ECD4-0AFC-EB3312FF3A24}"/>
              </a:ext>
              <a:ext uri="{C183D7F6-B498-43B3-948B-1728B52AA6E4}">
                <adec:decorative xmlns:adec="http://schemas.microsoft.com/office/drawing/2017/decorative" val="1"/>
              </a:ext>
            </a:extLst>
          </p:cNvPr>
          <p:cNvSpPr/>
          <p:nvPr/>
        </p:nvSpPr>
        <p:spPr>
          <a:xfrm rot="10800000">
            <a:off x="8010786" y="3039890"/>
            <a:ext cx="387391" cy="334108"/>
          </a:xfrm>
          <a:prstGeom prst="leftBrace">
            <a:avLst/>
          </a:prstGeom>
          <a:ln w="19050">
            <a:solidFill>
              <a:srgbClr val="00074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a:extLst>
              <a:ext uri="{FF2B5EF4-FFF2-40B4-BE49-F238E27FC236}">
                <a16:creationId xmlns:a16="http://schemas.microsoft.com/office/drawing/2014/main" id="{7AA90386-1EF4-B157-6C4E-B692AD84F509}"/>
              </a:ext>
              <a:ext uri="{C183D7F6-B498-43B3-948B-1728B52AA6E4}">
                <adec:decorative xmlns:adec="http://schemas.microsoft.com/office/drawing/2017/decorative" val="1"/>
              </a:ext>
            </a:extLst>
          </p:cNvPr>
          <p:cNvSpPr txBox="1"/>
          <p:nvPr/>
        </p:nvSpPr>
        <p:spPr>
          <a:xfrm>
            <a:off x="8010783" y="3953793"/>
            <a:ext cx="3910307" cy="430887"/>
          </a:xfrm>
          <a:prstGeom prst="rect">
            <a:avLst/>
          </a:prstGeom>
          <a:noFill/>
        </p:spPr>
        <p:txBody>
          <a:bodyPr wrap="square" lIns="0" rIns="0" rtlCol="0" anchor="ctr">
            <a:spAutoFit/>
          </a:bodyPr>
          <a:lstStyle/>
          <a:p>
            <a:pPr lvl="1"/>
            <a:r>
              <a:rPr lang="en-US" sz="2200" dirty="0">
                <a:solidFill>
                  <a:schemeClr val="tx2"/>
                </a:solidFill>
              </a:rPr>
              <a:t>March: can only count 4</a:t>
            </a:r>
          </a:p>
        </p:txBody>
      </p:sp>
      <p:sp>
        <p:nvSpPr>
          <p:cNvPr id="15" name="Left Brace 14">
            <a:extLst>
              <a:ext uri="{FF2B5EF4-FFF2-40B4-BE49-F238E27FC236}">
                <a16:creationId xmlns:a16="http://schemas.microsoft.com/office/drawing/2014/main" id="{CBE2C12F-7BAC-DAFD-3AE2-89CCD400DD8C}"/>
              </a:ext>
              <a:ext uri="{C183D7F6-B498-43B3-948B-1728B52AA6E4}">
                <adec:decorative xmlns:adec="http://schemas.microsoft.com/office/drawing/2017/decorative" val="1"/>
              </a:ext>
            </a:extLst>
          </p:cNvPr>
          <p:cNvSpPr/>
          <p:nvPr/>
        </p:nvSpPr>
        <p:spPr>
          <a:xfrm rot="10800000">
            <a:off x="8024534" y="3929520"/>
            <a:ext cx="387391" cy="501930"/>
          </a:xfrm>
          <a:prstGeom prst="leftBrace">
            <a:avLst/>
          </a:prstGeom>
          <a:ln w="19050">
            <a:solidFill>
              <a:srgbClr val="00074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125630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0F950A-7FAF-636C-7214-FB103091E30C}"/>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E419079A-806A-E2D1-5506-FB121DB3A882}"/>
              </a:ext>
            </a:extLst>
          </p:cNvPr>
          <p:cNvSpPr>
            <a:spLocks noGrp="1"/>
          </p:cNvSpPr>
          <p:nvPr>
            <p:ph type="title"/>
          </p:nvPr>
        </p:nvSpPr>
        <p:spPr/>
        <p:txBody>
          <a:bodyPr/>
          <a:lstStyle/>
          <a:p>
            <a:r>
              <a:rPr lang="en-US" dirty="0"/>
              <a:t>Percent of trips when qualified service was provided (4)</a:t>
            </a:r>
            <a:br>
              <a:rPr lang="en-US" dirty="0"/>
            </a:br>
            <a:br>
              <a:rPr lang="en-US" dirty="0"/>
            </a:br>
            <a:endParaRPr lang="en-US" dirty="0"/>
          </a:p>
        </p:txBody>
      </p:sp>
      <p:sp>
        <p:nvSpPr>
          <p:cNvPr id="4" name="Slide Number Placeholder 3">
            <a:extLst>
              <a:ext uri="{FF2B5EF4-FFF2-40B4-BE49-F238E27FC236}">
                <a16:creationId xmlns:a16="http://schemas.microsoft.com/office/drawing/2014/main" id="{74824268-FAD4-263D-F30D-3FFF7CA6FE10}"/>
              </a:ext>
            </a:extLst>
          </p:cNvPr>
          <p:cNvSpPr>
            <a:spLocks noGrp="1"/>
          </p:cNvSpPr>
          <p:nvPr>
            <p:ph type="sldNum" sz="quarter" idx="12"/>
          </p:nvPr>
        </p:nvSpPr>
        <p:spPr/>
        <p:txBody>
          <a:bodyPr/>
          <a:lstStyle/>
          <a:p>
            <a:fld id="{369026CA-FCD3-9147-8CC6-4862EFF526B8}" type="slidenum">
              <a:rPr lang="en-US" smtClean="0"/>
              <a:pPr/>
              <a:t>28</a:t>
            </a:fld>
            <a:endParaRPr lang="en-US" dirty="0"/>
          </a:p>
        </p:txBody>
      </p:sp>
      <p:sp>
        <p:nvSpPr>
          <p:cNvPr id="2" name="Content Placeholder 13">
            <a:extLst>
              <a:ext uri="{FF2B5EF4-FFF2-40B4-BE49-F238E27FC236}">
                <a16:creationId xmlns:a16="http://schemas.microsoft.com/office/drawing/2014/main" id="{ABB4DE2D-4D61-6CE8-1917-35BD3E5D4769}"/>
              </a:ext>
            </a:extLst>
          </p:cNvPr>
          <p:cNvSpPr txBox="1">
            <a:spLocks/>
          </p:cNvSpPr>
          <p:nvPr/>
        </p:nvSpPr>
        <p:spPr>
          <a:xfrm>
            <a:off x="914399" y="1725672"/>
            <a:ext cx="10621108" cy="3525182"/>
          </a:xfrm>
          <a:prstGeom prst="rect">
            <a:avLst/>
          </a:prstGeom>
        </p:spPr>
        <p:txBody>
          <a:bodyPr vert="horz" lIns="0" tIns="0" rIns="0" bIns="0" rtlCol="0">
            <a:noAutofit/>
          </a:bodyPr>
          <a:lstStyle>
            <a:lvl1pPr marL="228600" indent="-228600" algn="l" defTabSz="914400" rtl="0" eaLnBrk="1" latinLnBrk="0" hangingPunct="1">
              <a:lnSpc>
                <a:spcPct val="90000"/>
              </a:lnSpc>
              <a:spcBef>
                <a:spcPts val="0"/>
              </a:spcBef>
              <a:spcAft>
                <a:spcPts val="1000"/>
              </a:spcAft>
              <a:buFont typeface="Arial" panose="020B0604020202020204" pitchFamily="34" charset="0"/>
              <a:buChar char="•"/>
              <a:defRPr sz="2600" kern="1200">
                <a:solidFill>
                  <a:schemeClr val="tx2"/>
                </a:solidFill>
                <a:latin typeface="+mn-lt"/>
                <a:ea typeface="+mn-ea"/>
                <a:cs typeface="+mn-cs"/>
              </a:defRPr>
            </a:lvl1pPr>
            <a:lvl2pPr marL="685800" indent="-228600" algn="l" defTabSz="914400" rtl="0" eaLnBrk="1" latinLnBrk="0" hangingPunct="1">
              <a:lnSpc>
                <a:spcPct val="90000"/>
              </a:lnSpc>
              <a:spcBef>
                <a:spcPts val="0"/>
              </a:spcBef>
              <a:spcAft>
                <a:spcPts val="1000"/>
              </a:spcAft>
              <a:buSzPct val="95000"/>
              <a:buFont typeface="Wingdings" pitchFamily="2" charset="2"/>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0"/>
              </a:spcBef>
              <a:spcAft>
                <a:spcPts val="1000"/>
              </a:spcAft>
              <a:buSzPct val="100000"/>
              <a:buFont typeface="System Font Regular"/>
              <a:buChar char="–"/>
              <a:defRPr sz="2200" kern="1200">
                <a:solidFill>
                  <a:schemeClr val="tx2"/>
                </a:solidFill>
                <a:latin typeface="+mn-lt"/>
                <a:ea typeface="+mn-ea"/>
                <a:cs typeface="+mn-cs"/>
              </a:defRPr>
            </a:lvl3pPr>
            <a:lvl4pPr marL="1600200" indent="-228600" algn="l" defTabSz="914400" rtl="0" eaLnBrk="1" latinLnBrk="0" hangingPunct="1">
              <a:lnSpc>
                <a:spcPct val="90000"/>
              </a:lnSpc>
              <a:spcBef>
                <a:spcPts val="0"/>
              </a:spcBef>
              <a:spcAft>
                <a:spcPts val="1000"/>
              </a:spcAft>
              <a:buFont typeface="Arial" panose="020B0604020202020204" pitchFamily="34" charset="0"/>
              <a:buChar char="•"/>
              <a:defRPr sz="2000" kern="1200">
                <a:solidFill>
                  <a:schemeClr val="tx2"/>
                </a:solidFill>
                <a:latin typeface="+mn-lt"/>
                <a:ea typeface="+mn-ea"/>
                <a:cs typeface="+mn-cs"/>
              </a:defRPr>
            </a:lvl4pPr>
            <a:lvl5pPr marL="2057400" indent="-228600" algn="l" defTabSz="914400" rtl="0" eaLnBrk="1" latinLnBrk="0" hangingPunct="1">
              <a:lnSpc>
                <a:spcPct val="90000"/>
              </a:lnSpc>
              <a:spcBef>
                <a:spcPts val="0"/>
              </a:spcBef>
              <a:spcAft>
                <a:spcPts val="600"/>
              </a:spcAft>
              <a:buSzPct val="95000"/>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t>If you are a monthly biller, or if you bill any services by date range, then UMass cannot accurately count the number of days that the student received at least one service.</a:t>
            </a:r>
          </a:p>
          <a:p>
            <a:r>
              <a:rPr lang="en-US" sz="2200" dirty="0"/>
              <a:t>In these situations, it is strongly recommended that you submit service detail information.</a:t>
            </a:r>
          </a:p>
        </p:txBody>
      </p:sp>
      <p:sp>
        <p:nvSpPr>
          <p:cNvPr id="3" name="TextBox 2">
            <a:extLst>
              <a:ext uri="{FF2B5EF4-FFF2-40B4-BE49-F238E27FC236}">
                <a16:creationId xmlns:a16="http://schemas.microsoft.com/office/drawing/2014/main" id="{B4E4FE3B-EF89-474E-D619-5CEBF8BC7A61}"/>
              </a:ext>
            </a:extLst>
          </p:cNvPr>
          <p:cNvSpPr txBox="1"/>
          <p:nvPr/>
        </p:nvSpPr>
        <p:spPr>
          <a:xfrm>
            <a:off x="247506" y="3488263"/>
            <a:ext cx="3946359" cy="1446550"/>
          </a:xfrm>
          <a:prstGeom prst="rect">
            <a:avLst/>
          </a:prstGeom>
          <a:noFill/>
        </p:spPr>
        <p:txBody>
          <a:bodyPr wrap="square" rtlCol="0">
            <a:spAutoFit/>
          </a:bodyPr>
          <a:lstStyle/>
          <a:p>
            <a:pPr marL="800100" lvl="1" indent="-342900">
              <a:buFont typeface="Arial" panose="020B0604020202020204" pitchFamily="34" charset="0"/>
              <a:buChar char="•"/>
            </a:pPr>
            <a:r>
              <a:rPr lang="en-US" sz="2200" dirty="0">
                <a:solidFill>
                  <a:schemeClr val="tx2"/>
                </a:solidFill>
              </a:rPr>
              <a:t>Example daily documentation form in Appendix E of instruction guide:</a:t>
            </a:r>
          </a:p>
        </p:txBody>
      </p:sp>
      <p:pic>
        <p:nvPicPr>
          <p:cNvPr id="6" name="Picture 5" descr="Screenshot of Appendix E: Example daily service details documentation report from the cost report instruction guide.">
            <a:extLst>
              <a:ext uri="{FF2B5EF4-FFF2-40B4-BE49-F238E27FC236}">
                <a16:creationId xmlns:a16="http://schemas.microsoft.com/office/drawing/2014/main" id="{E704C408-2AA5-BFE2-27F6-811655EA9BC1}"/>
              </a:ext>
            </a:extLst>
          </p:cNvPr>
          <p:cNvPicPr>
            <a:picLocks noChangeAspect="1"/>
          </p:cNvPicPr>
          <p:nvPr/>
        </p:nvPicPr>
        <p:blipFill>
          <a:blip r:embed="rId3"/>
          <a:srcRect l="3261" r="1538"/>
          <a:stretch>
            <a:fillRect/>
          </a:stretch>
        </p:blipFill>
        <p:spPr>
          <a:xfrm>
            <a:off x="4455122" y="3217193"/>
            <a:ext cx="5596403" cy="3206432"/>
          </a:xfrm>
          <a:prstGeom prst="rect">
            <a:avLst/>
          </a:prstGeom>
          <a:ln>
            <a:solidFill>
              <a:schemeClr val="bg1">
                <a:lumMod val="50000"/>
              </a:schemeClr>
            </a:solidFill>
          </a:ln>
        </p:spPr>
      </p:pic>
    </p:spTree>
    <p:extLst>
      <p:ext uri="{BB962C8B-B14F-4D97-AF65-F5344CB8AC3E}">
        <p14:creationId xmlns:p14="http://schemas.microsoft.com/office/powerpoint/2010/main" val="20307012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4D04978D-E490-C1FD-6774-A027D9D57597}"/>
              </a:ext>
            </a:extLst>
          </p:cNvPr>
          <p:cNvSpPr>
            <a:spLocks noGrp="1"/>
          </p:cNvSpPr>
          <p:nvPr>
            <p:ph type="title"/>
          </p:nvPr>
        </p:nvSpPr>
        <p:spPr/>
        <p:txBody>
          <a:bodyPr/>
          <a:lstStyle/>
          <a:p>
            <a:r>
              <a:rPr lang="en-US" dirty="0"/>
              <a:t>High-level Overview: </a:t>
            </a:r>
            <a:br>
              <a:rPr lang="en-US" dirty="0"/>
            </a:br>
            <a:r>
              <a:rPr lang="en-US" dirty="0"/>
              <a:t>Reimbursement for Direct Provision of Specialized Transportation (5)</a:t>
            </a:r>
            <a:br>
              <a:rPr lang="en-US" dirty="0"/>
            </a:br>
            <a:endParaRPr lang="en-US" dirty="0"/>
          </a:p>
        </p:txBody>
      </p:sp>
      <p:sp>
        <p:nvSpPr>
          <p:cNvPr id="4" name="Slide Number Placeholder 3">
            <a:extLst>
              <a:ext uri="{FF2B5EF4-FFF2-40B4-BE49-F238E27FC236}">
                <a16:creationId xmlns:a16="http://schemas.microsoft.com/office/drawing/2014/main" id="{8E718227-DBF4-C8E8-DC03-FE8AE05F1C95}"/>
              </a:ext>
              <a:ext uri="{C183D7F6-B498-43B3-948B-1728B52AA6E4}">
                <adec:decorative xmlns:adec="http://schemas.microsoft.com/office/drawing/2017/decorative" val="1"/>
              </a:ext>
            </a:extLst>
          </p:cNvPr>
          <p:cNvSpPr>
            <a:spLocks noGrp="1"/>
          </p:cNvSpPr>
          <p:nvPr>
            <p:ph type="sldNum" sz="quarter" idx="12"/>
          </p:nvPr>
        </p:nvSpPr>
        <p:spPr/>
        <p:txBody>
          <a:bodyPr/>
          <a:lstStyle/>
          <a:p>
            <a:fld id="{369026CA-FCD3-9147-8CC6-4862EFF526B8}" type="slidenum">
              <a:rPr lang="en-US" smtClean="0"/>
              <a:pPr/>
              <a:t>29</a:t>
            </a:fld>
            <a:endParaRPr lang="en-US" dirty="0"/>
          </a:p>
        </p:txBody>
      </p:sp>
      <p:pic>
        <p:nvPicPr>
          <p:cNvPr id="6" name="Graphic 5">
            <a:extLst>
              <a:ext uri="{FF2B5EF4-FFF2-40B4-BE49-F238E27FC236}">
                <a16:creationId xmlns:a16="http://schemas.microsoft.com/office/drawing/2014/main" id="{052D987D-6EE7-A704-EB0C-46A924A44BAC}"/>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57050" y="2543904"/>
            <a:ext cx="914400" cy="914400"/>
          </a:xfrm>
          <a:prstGeom prst="rect">
            <a:avLst/>
          </a:prstGeom>
        </p:spPr>
      </p:pic>
      <p:sp>
        <p:nvSpPr>
          <p:cNvPr id="7" name="Multiplication Sign 6">
            <a:extLst>
              <a:ext uri="{FF2B5EF4-FFF2-40B4-BE49-F238E27FC236}">
                <a16:creationId xmlns:a16="http://schemas.microsoft.com/office/drawing/2014/main" id="{5D1B63DD-AA98-2698-75C1-5B2072A29656}"/>
              </a:ext>
              <a:ext uri="{C183D7F6-B498-43B3-948B-1728B52AA6E4}">
                <adec:decorative xmlns:adec="http://schemas.microsoft.com/office/drawing/2017/decorative" val="1"/>
              </a:ext>
            </a:extLst>
          </p:cNvPr>
          <p:cNvSpPr/>
          <p:nvPr/>
        </p:nvSpPr>
        <p:spPr>
          <a:xfrm>
            <a:off x="2376307" y="2692397"/>
            <a:ext cx="551465" cy="617415"/>
          </a:xfrm>
          <a:prstGeom prst="mathMultiply">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Multiplication Sign 7">
            <a:extLst>
              <a:ext uri="{FF2B5EF4-FFF2-40B4-BE49-F238E27FC236}">
                <a16:creationId xmlns:a16="http://schemas.microsoft.com/office/drawing/2014/main" id="{BC160537-75C2-E2D4-8F34-1CD7F76EE8F8}"/>
              </a:ext>
              <a:ext uri="{C183D7F6-B498-43B3-948B-1728B52AA6E4}">
                <adec:decorative xmlns:adec="http://schemas.microsoft.com/office/drawing/2017/decorative" val="1"/>
              </a:ext>
            </a:extLst>
          </p:cNvPr>
          <p:cNvSpPr/>
          <p:nvPr/>
        </p:nvSpPr>
        <p:spPr>
          <a:xfrm>
            <a:off x="4749522" y="2692397"/>
            <a:ext cx="551465" cy="617415"/>
          </a:xfrm>
          <a:prstGeom prst="mathMultiply">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34D8B4B-7C87-0B62-136E-2B4E1B0CED88}"/>
              </a:ext>
              <a:ext uri="{C183D7F6-B498-43B3-948B-1728B52AA6E4}">
                <adec:decorative xmlns:adec="http://schemas.microsoft.com/office/drawing/2017/decorative" val="1"/>
              </a:ext>
            </a:extLst>
          </p:cNvPr>
          <p:cNvSpPr txBox="1"/>
          <p:nvPr/>
        </p:nvSpPr>
        <p:spPr>
          <a:xfrm>
            <a:off x="3326739" y="2400939"/>
            <a:ext cx="1023816" cy="1200329"/>
          </a:xfrm>
          <a:prstGeom prst="rect">
            <a:avLst/>
          </a:prstGeom>
          <a:noFill/>
        </p:spPr>
        <p:txBody>
          <a:bodyPr wrap="square" rtlCol="0">
            <a:spAutoFit/>
          </a:bodyPr>
          <a:lstStyle/>
          <a:p>
            <a:r>
              <a:rPr lang="en-US" sz="7200" dirty="0">
                <a:solidFill>
                  <a:schemeClr val="tx1">
                    <a:lumMod val="50000"/>
                  </a:schemeClr>
                </a:solidFill>
              </a:rPr>
              <a:t>%</a:t>
            </a:r>
          </a:p>
        </p:txBody>
      </p:sp>
      <p:sp>
        <p:nvSpPr>
          <p:cNvPr id="10" name="TextBox 9">
            <a:extLst>
              <a:ext uri="{FF2B5EF4-FFF2-40B4-BE49-F238E27FC236}">
                <a16:creationId xmlns:a16="http://schemas.microsoft.com/office/drawing/2014/main" id="{B27B8325-42E3-F840-3E4B-A7130A130956}"/>
              </a:ext>
              <a:ext uri="{C183D7F6-B498-43B3-948B-1728B52AA6E4}">
                <adec:decorative xmlns:adec="http://schemas.microsoft.com/office/drawing/2017/decorative" val="1"/>
              </a:ext>
            </a:extLst>
          </p:cNvPr>
          <p:cNvSpPr txBox="1"/>
          <p:nvPr/>
        </p:nvSpPr>
        <p:spPr>
          <a:xfrm>
            <a:off x="5781726" y="2347860"/>
            <a:ext cx="1023816" cy="1200329"/>
          </a:xfrm>
          <a:prstGeom prst="rect">
            <a:avLst/>
          </a:prstGeom>
          <a:noFill/>
        </p:spPr>
        <p:txBody>
          <a:bodyPr wrap="square" rtlCol="0">
            <a:spAutoFit/>
          </a:bodyPr>
          <a:lstStyle/>
          <a:p>
            <a:r>
              <a:rPr lang="en-US" sz="7200" dirty="0">
                <a:solidFill>
                  <a:schemeClr val="tx1">
                    <a:lumMod val="50000"/>
                  </a:schemeClr>
                </a:solidFill>
              </a:rPr>
              <a:t>%</a:t>
            </a:r>
          </a:p>
        </p:txBody>
      </p:sp>
      <p:sp>
        <p:nvSpPr>
          <p:cNvPr id="11" name="Multiplication Sign 10">
            <a:extLst>
              <a:ext uri="{FF2B5EF4-FFF2-40B4-BE49-F238E27FC236}">
                <a16:creationId xmlns:a16="http://schemas.microsoft.com/office/drawing/2014/main" id="{A3399533-CEF9-45CC-EF16-8ADC55BEE9E0}"/>
              </a:ext>
              <a:ext uri="{C183D7F6-B498-43B3-948B-1728B52AA6E4}">
                <adec:decorative xmlns:adec="http://schemas.microsoft.com/office/drawing/2017/decorative" val="1"/>
              </a:ext>
            </a:extLst>
          </p:cNvPr>
          <p:cNvSpPr/>
          <p:nvPr/>
        </p:nvSpPr>
        <p:spPr>
          <a:xfrm>
            <a:off x="7114235" y="2692397"/>
            <a:ext cx="551465" cy="617415"/>
          </a:xfrm>
          <a:prstGeom prst="mathMultiply">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9B29DA4C-8C46-B992-F799-44A18239764A}"/>
              </a:ext>
              <a:ext uri="{C183D7F6-B498-43B3-948B-1728B52AA6E4}">
                <adec:decorative xmlns:adec="http://schemas.microsoft.com/office/drawing/2017/decorative" val="1"/>
              </a:ext>
            </a:extLst>
          </p:cNvPr>
          <p:cNvSpPr txBox="1"/>
          <p:nvPr/>
        </p:nvSpPr>
        <p:spPr>
          <a:xfrm>
            <a:off x="7982782" y="2347860"/>
            <a:ext cx="1023816" cy="1200329"/>
          </a:xfrm>
          <a:prstGeom prst="rect">
            <a:avLst/>
          </a:prstGeom>
          <a:noFill/>
        </p:spPr>
        <p:txBody>
          <a:bodyPr wrap="square" rtlCol="0">
            <a:spAutoFit/>
          </a:bodyPr>
          <a:lstStyle/>
          <a:p>
            <a:r>
              <a:rPr lang="en-US" sz="7200" dirty="0">
                <a:solidFill>
                  <a:schemeClr val="tx1">
                    <a:lumMod val="50000"/>
                  </a:schemeClr>
                </a:solidFill>
              </a:rPr>
              <a:t>%</a:t>
            </a:r>
          </a:p>
        </p:txBody>
      </p:sp>
      <p:sp>
        <p:nvSpPr>
          <p:cNvPr id="16" name="Equals 15">
            <a:extLst>
              <a:ext uri="{FF2B5EF4-FFF2-40B4-BE49-F238E27FC236}">
                <a16:creationId xmlns:a16="http://schemas.microsoft.com/office/drawing/2014/main" id="{F1F7EE13-6401-AF1E-70F6-202A351BFD43}"/>
              </a:ext>
              <a:ext uri="{C183D7F6-B498-43B3-948B-1728B52AA6E4}">
                <adec:decorative xmlns:adec="http://schemas.microsoft.com/office/drawing/2017/decorative" val="1"/>
              </a:ext>
            </a:extLst>
          </p:cNvPr>
          <p:cNvSpPr/>
          <p:nvPr/>
        </p:nvSpPr>
        <p:spPr>
          <a:xfrm>
            <a:off x="9329800" y="2654142"/>
            <a:ext cx="498250" cy="587764"/>
          </a:xfrm>
          <a:prstGeom prst="mathEqual">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7" name="Graphic 16">
            <a:extLst>
              <a:ext uri="{FF2B5EF4-FFF2-40B4-BE49-F238E27FC236}">
                <a16:creationId xmlns:a16="http://schemas.microsoft.com/office/drawing/2014/main" id="{10E40367-31F9-01AC-4641-18F60538F4F0}"/>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151252" y="2490824"/>
            <a:ext cx="914400" cy="914400"/>
          </a:xfrm>
          <a:prstGeom prst="rect">
            <a:avLst/>
          </a:prstGeom>
        </p:spPr>
      </p:pic>
      <p:sp>
        <p:nvSpPr>
          <p:cNvPr id="18" name="Content Placeholder 2">
            <a:extLst>
              <a:ext uri="{FF2B5EF4-FFF2-40B4-BE49-F238E27FC236}">
                <a16:creationId xmlns:a16="http://schemas.microsoft.com/office/drawing/2014/main" id="{C14D682E-8997-B64D-D7ED-AB933FE32B4D}"/>
              </a:ext>
              <a:ext uri="{C183D7F6-B498-43B3-948B-1728B52AA6E4}">
                <adec:decorative xmlns:adec="http://schemas.microsoft.com/office/drawing/2017/decorative" val="1"/>
              </a:ext>
            </a:extLst>
          </p:cNvPr>
          <p:cNvSpPr txBox="1">
            <a:spLocks/>
          </p:cNvSpPr>
          <p:nvPr/>
        </p:nvSpPr>
        <p:spPr>
          <a:xfrm>
            <a:off x="1030236" y="3548189"/>
            <a:ext cx="1832708" cy="1200329"/>
          </a:xfrm>
          <a:prstGeom prst="rect">
            <a:avLst/>
          </a:prstGeom>
        </p:spPr>
        <p:txBody>
          <a:bodyPr>
            <a:normAutofit/>
          </a:bodyPr>
          <a:lstStyle>
            <a:lvl1pPr marL="228600" indent="-228600" algn="l" defTabSz="914400" rtl="0" eaLnBrk="1" latinLnBrk="0" hangingPunct="1">
              <a:lnSpc>
                <a:spcPct val="90000"/>
              </a:lnSpc>
              <a:spcBef>
                <a:spcPts val="0"/>
              </a:spcBef>
              <a:spcAft>
                <a:spcPts val="1000"/>
              </a:spcAft>
              <a:buFont typeface="Arial" panose="020B0604020202020204" pitchFamily="34" charset="0"/>
              <a:buChar char="•"/>
              <a:defRPr sz="2600" kern="1200">
                <a:solidFill>
                  <a:schemeClr val="tx2"/>
                </a:solidFill>
                <a:latin typeface="+mn-lt"/>
                <a:ea typeface="+mn-ea"/>
                <a:cs typeface="+mn-cs"/>
              </a:defRPr>
            </a:lvl1pPr>
            <a:lvl2pPr marL="685800" indent="-228600" algn="l" defTabSz="914400" rtl="0" eaLnBrk="1" latinLnBrk="0" hangingPunct="1">
              <a:lnSpc>
                <a:spcPct val="90000"/>
              </a:lnSpc>
              <a:spcBef>
                <a:spcPts val="0"/>
              </a:spcBef>
              <a:spcAft>
                <a:spcPts val="1000"/>
              </a:spcAft>
              <a:buSzPct val="95000"/>
              <a:buFont typeface="Wingdings" pitchFamily="2" charset="2"/>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0"/>
              </a:spcBef>
              <a:spcAft>
                <a:spcPts val="1000"/>
              </a:spcAft>
              <a:buSzPct val="100000"/>
              <a:buFont typeface="System Font Regular"/>
              <a:buChar char="–"/>
              <a:defRPr sz="2200" kern="1200">
                <a:solidFill>
                  <a:schemeClr val="tx2"/>
                </a:solidFill>
                <a:latin typeface="+mn-lt"/>
                <a:ea typeface="+mn-ea"/>
                <a:cs typeface="+mn-cs"/>
              </a:defRPr>
            </a:lvl3pPr>
            <a:lvl4pPr marL="1600200" indent="-228600" algn="l" defTabSz="914400" rtl="0" eaLnBrk="1" latinLnBrk="0" hangingPunct="1">
              <a:lnSpc>
                <a:spcPct val="90000"/>
              </a:lnSpc>
              <a:spcBef>
                <a:spcPts val="0"/>
              </a:spcBef>
              <a:spcAft>
                <a:spcPts val="1000"/>
              </a:spcAft>
              <a:buFont typeface="Arial" panose="020B0604020202020204" pitchFamily="34" charset="0"/>
              <a:buChar char="•"/>
              <a:defRPr sz="2000" kern="1200">
                <a:solidFill>
                  <a:schemeClr val="tx2"/>
                </a:solidFill>
                <a:latin typeface="+mn-lt"/>
                <a:ea typeface="+mn-ea"/>
                <a:cs typeface="+mn-cs"/>
              </a:defRPr>
            </a:lvl4pPr>
            <a:lvl5pPr marL="2057400" indent="-228600" algn="l" defTabSz="914400" rtl="0" eaLnBrk="1" latinLnBrk="0" hangingPunct="1">
              <a:lnSpc>
                <a:spcPct val="90000"/>
              </a:lnSpc>
              <a:spcBef>
                <a:spcPts val="0"/>
              </a:spcBef>
              <a:spcAft>
                <a:spcPts val="600"/>
              </a:spcAft>
              <a:buSzPct val="95000"/>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900" dirty="0"/>
              <a:t>Allowable Costs to Provide Spec. Transportation</a:t>
            </a:r>
          </a:p>
        </p:txBody>
      </p:sp>
      <p:sp>
        <p:nvSpPr>
          <p:cNvPr id="19" name="Content Placeholder 2">
            <a:extLst>
              <a:ext uri="{FF2B5EF4-FFF2-40B4-BE49-F238E27FC236}">
                <a16:creationId xmlns:a16="http://schemas.microsoft.com/office/drawing/2014/main" id="{29628A7E-FDA0-E5C9-791D-A5470E037DB9}"/>
              </a:ext>
              <a:ext uri="{C183D7F6-B498-43B3-948B-1728B52AA6E4}">
                <adec:decorative xmlns:adec="http://schemas.microsoft.com/office/drawing/2017/decorative" val="1"/>
              </a:ext>
            </a:extLst>
          </p:cNvPr>
          <p:cNvSpPr txBox="1">
            <a:spLocks/>
          </p:cNvSpPr>
          <p:nvPr/>
        </p:nvSpPr>
        <p:spPr>
          <a:xfrm>
            <a:off x="3099119" y="3548189"/>
            <a:ext cx="1832708" cy="2701357"/>
          </a:xfrm>
          <a:prstGeom prst="rect">
            <a:avLst/>
          </a:prstGeom>
        </p:spPr>
        <p:txBody>
          <a:bodyPr vert="horz" lIns="91440" tIns="45720" rIns="91440" bIns="45720" rtlCol="0">
            <a:noAutofit/>
          </a:bodyPr>
          <a:lstStyle>
            <a:lvl1pPr marL="228589" indent="-228589" algn="l" defTabSz="914354" rtl="0" eaLnBrk="1" latinLnBrk="0" hangingPunct="1">
              <a:lnSpc>
                <a:spcPct val="90000"/>
              </a:lnSpc>
              <a:spcBef>
                <a:spcPts val="1000"/>
              </a:spcBef>
              <a:buClr>
                <a:schemeClr val="tx2"/>
              </a:buClr>
              <a:buFont typeface="Arial" panose="020B0604020202020204" pitchFamily="34" charset="0"/>
              <a:buChar char="•"/>
              <a:defRPr sz="24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900" dirty="0">
                <a:solidFill>
                  <a:schemeClr val="tx2"/>
                </a:solidFill>
              </a:rPr>
              <a:t>Percent of students being transported in specialized vehicle for whom the transportation is medically necessary per the IEP</a:t>
            </a:r>
          </a:p>
        </p:txBody>
      </p:sp>
      <p:sp>
        <p:nvSpPr>
          <p:cNvPr id="21" name="Content Placeholder 2">
            <a:extLst>
              <a:ext uri="{FF2B5EF4-FFF2-40B4-BE49-F238E27FC236}">
                <a16:creationId xmlns:a16="http://schemas.microsoft.com/office/drawing/2014/main" id="{5D743E5C-578D-4AD9-06A4-FA4068B7C199}"/>
              </a:ext>
              <a:ext uri="{C183D7F6-B498-43B3-948B-1728B52AA6E4}">
                <adec:decorative xmlns:adec="http://schemas.microsoft.com/office/drawing/2017/decorative" val="1"/>
              </a:ext>
            </a:extLst>
          </p:cNvPr>
          <p:cNvSpPr txBox="1">
            <a:spLocks/>
          </p:cNvSpPr>
          <p:nvPr/>
        </p:nvSpPr>
        <p:spPr>
          <a:xfrm>
            <a:off x="5536184" y="3548189"/>
            <a:ext cx="1832708" cy="1856164"/>
          </a:xfrm>
          <a:prstGeom prst="rect">
            <a:avLst/>
          </a:prstGeom>
        </p:spPr>
        <p:txBody>
          <a:bodyPr vert="horz" lIns="91440" tIns="45720" rIns="91440" bIns="45720" rtlCol="0">
            <a:normAutofit lnSpcReduction="10000"/>
          </a:bodyPr>
          <a:lstStyle>
            <a:lvl1pPr marL="228589" indent="-228589" algn="l" defTabSz="914354" rtl="0" eaLnBrk="1" latinLnBrk="0" hangingPunct="1">
              <a:lnSpc>
                <a:spcPct val="90000"/>
              </a:lnSpc>
              <a:spcBef>
                <a:spcPts val="1000"/>
              </a:spcBef>
              <a:buClr>
                <a:schemeClr val="tx2"/>
              </a:buClr>
              <a:buFont typeface="Arial" panose="020B0604020202020204" pitchFamily="34" charset="0"/>
              <a:buChar char="•"/>
              <a:defRPr sz="24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900" dirty="0">
                <a:solidFill>
                  <a:schemeClr val="tx2"/>
                </a:solidFill>
              </a:rPr>
              <a:t>LEA average percent of trips when Medicaid-qualified health care service was provided</a:t>
            </a:r>
          </a:p>
        </p:txBody>
      </p:sp>
      <p:sp>
        <p:nvSpPr>
          <p:cNvPr id="22" name="Content Placeholder 2">
            <a:extLst>
              <a:ext uri="{FF2B5EF4-FFF2-40B4-BE49-F238E27FC236}">
                <a16:creationId xmlns:a16="http://schemas.microsoft.com/office/drawing/2014/main" id="{5E9EF79E-8D5C-CEF7-A34C-F5EB60BB3AFD}"/>
              </a:ext>
              <a:ext uri="{C183D7F6-B498-43B3-948B-1728B52AA6E4}">
                <adec:decorative xmlns:adec="http://schemas.microsoft.com/office/drawing/2017/decorative" val="1"/>
              </a:ext>
            </a:extLst>
          </p:cNvPr>
          <p:cNvSpPr txBox="1">
            <a:spLocks/>
          </p:cNvSpPr>
          <p:nvPr/>
        </p:nvSpPr>
        <p:spPr>
          <a:xfrm>
            <a:off x="7778247" y="3548189"/>
            <a:ext cx="1832708" cy="1856164"/>
          </a:xfrm>
          <a:prstGeom prst="rect">
            <a:avLst/>
          </a:prstGeom>
        </p:spPr>
        <p:txBody>
          <a:bodyPr vert="horz" lIns="91440" tIns="45720" rIns="91440" bIns="45720" rtlCol="0">
            <a:noAutofit/>
          </a:bodyPr>
          <a:lstStyle>
            <a:lvl1pPr marL="228589" indent="-228589" algn="l" defTabSz="914354" rtl="0" eaLnBrk="1" latinLnBrk="0" hangingPunct="1">
              <a:lnSpc>
                <a:spcPct val="90000"/>
              </a:lnSpc>
              <a:spcBef>
                <a:spcPts val="1000"/>
              </a:spcBef>
              <a:buClr>
                <a:schemeClr val="tx2"/>
              </a:buClr>
              <a:buFont typeface="Arial" panose="020B0604020202020204" pitchFamily="34" charset="0"/>
              <a:buChar char="•"/>
              <a:defRPr sz="24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900" dirty="0">
                <a:solidFill>
                  <a:schemeClr val="tx2"/>
                </a:solidFill>
              </a:rPr>
              <a:t>LEA Medicaid Eligibility Rate for IEP students receiving specialized transportation</a:t>
            </a:r>
          </a:p>
        </p:txBody>
      </p:sp>
      <p:sp>
        <p:nvSpPr>
          <p:cNvPr id="23" name="Content Placeholder 2">
            <a:extLst>
              <a:ext uri="{FF2B5EF4-FFF2-40B4-BE49-F238E27FC236}">
                <a16:creationId xmlns:a16="http://schemas.microsoft.com/office/drawing/2014/main" id="{CED4DB61-7A67-8173-CD77-0EBDAF441320}"/>
              </a:ext>
              <a:ext uri="{C183D7F6-B498-43B3-948B-1728B52AA6E4}">
                <adec:decorative xmlns:adec="http://schemas.microsoft.com/office/drawing/2017/decorative" val="1"/>
              </a:ext>
            </a:extLst>
          </p:cNvPr>
          <p:cNvSpPr txBox="1">
            <a:spLocks/>
          </p:cNvSpPr>
          <p:nvPr/>
        </p:nvSpPr>
        <p:spPr>
          <a:xfrm>
            <a:off x="9957119" y="3548189"/>
            <a:ext cx="1832708" cy="1771799"/>
          </a:xfrm>
          <a:prstGeom prst="rect">
            <a:avLst/>
          </a:prstGeom>
        </p:spPr>
        <p:txBody>
          <a:bodyPr vert="horz" lIns="91440" tIns="45720" rIns="91440" bIns="45720" rtlCol="0">
            <a:normAutofit/>
          </a:bodyPr>
          <a:lstStyle>
            <a:lvl1pPr marL="228589" indent="-228589" algn="l" defTabSz="914354" rtl="0" eaLnBrk="1" latinLnBrk="0" hangingPunct="1">
              <a:lnSpc>
                <a:spcPct val="90000"/>
              </a:lnSpc>
              <a:spcBef>
                <a:spcPts val="1000"/>
              </a:spcBef>
              <a:buClr>
                <a:schemeClr val="tx2"/>
              </a:buClr>
              <a:buFont typeface="Arial" panose="020B0604020202020204" pitchFamily="34" charset="0"/>
              <a:buChar char="•"/>
              <a:defRPr sz="24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900" dirty="0">
                <a:solidFill>
                  <a:schemeClr val="tx2"/>
                </a:solidFill>
              </a:rPr>
              <a:t>Specialized Transportation Allowable Amount (before FFP rates applied)</a:t>
            </a:r>
          </a:p>
        </p:txBody>
      </p:sp>
      <p:sp>
        <p:nvSpPr>
          <p:cNvPr id="2" name="Rectangle 1">
            <a:extLst>
              <a:ext uri="{FF2B5EF4-FFF2-40B4-BE49-F238E27FC236}">
                <a16:creationId xmlns:a16="http://schemas.microsoft.com/office/drawing/2014/main" id="{E21832E0-30A1-B85C-40E3-F172612F4019}"/>
              </a:ext>
              <a:ext uri="{C183D7F6-B498-43B3-948B-1728B52AA6E4}">
                <adec:decorative xmlns:adec="http://schemas.microsoft.com/office/drawing/2017/decorative" val="1"/>
              </a:ext>
            </a:extLst>
          </p:cNvPr>
          <p:cNvSpPr/>
          <p:nvPr/>
        </p:nvSpPr>
        <p:spPr>
          <a:xfrm>
            <a:off x="7677585" y="2490824"/>
            <a:ext cx="1985638" cy="3214601"/>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descr="Next, we'll review the cacluation of the allocation factor: LEA Mediadi Eligibility Rate for IEP students receiving specialized transportation.">
            <a:extLst>
              <a:ext uri="{FF2B5EF4-FFF2-40B4-BE49-F238E27FC236}">
                <a16:creationId xmlns:a16="http://schemas.microsoft.com/office/drawing/2014/main" id="{E97A368E-7E21-7AD2-0C2F-4E405826B70A}"/>
              </a:ext>
            </a:extLst>
          </p:cNvPr>
          <p:cNvGrpSpPr/>
          <p:nvPr/>
        </p:nvGrpSpPr>
        <p:grpSpPr>
          <a:xfrm>
            <a:off x="3636973" y="4289795"/>
            <a:ext cx="3395059" cy="1540364"/>
            <a:chOff x="3465288" y="4144058"/>
            <a:chExt cx="4069918" cy="1996546"/>
          </a:xfrm>
        </p:grpSpPr>
        <p:sp>
          <p:nvSpPr>
            <p:cNvPr id="5" name="Speech Bubble: Rectangle with Corners Rounded 4">
              <a:extLst>
                <a:ext uri="{FF2B5EF4-FFF2-40B4-BE49-F238E27FC236}">
                  <a16:creationId xmlns:a16="http://schemas.microsoft.com/office/drawing/2014/main" id="{C868788E-4259-64FD-F1DA-078267B5C103}"/>
                </a:ext>
              </a:extLst>
            </p:cNvPr>
            <p:cNvSpPr/>
            <p:nvPr/>
          </p:nvSpPr>
          <p:spPr>
            <a:xfrm>
              <a:off x="3465288" y="4144058"/>
              <a:ext cx="4069918" cy="1996546"/>
            </a:xfrm>
            <a:prstGeom prst="wedgeRoundRectCallout">
              <a:avLst>
                <a:gd name="adj1" fmla="val 67191"/>
                <a:gd name="adj2" fmla="val -48949"/>
                <a:gd name="adj3" fmla="val 16667"/>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0A1E7B61-21E9-A9B2-E567-071E8FCA1AF9}"/>
                </a:ext>
              </a:extLst>
            </p:cNvPr>
            <p:cNvSpPr txBox="1"/>
            <p:nvPr/>
          </p:nvSpPr>
          <p:spPr>
            <a:xfrm>
              <a:off x="3548445" y="4445083"/>
              <a:ext cx="3903604" cy="1163137"/>
            </a:xfrm>
            <a:prstGeom prst="rect">
              <a:avLst/>
            </a:prstGeom>
            <a:noFill/>
          </p:spPr>
          <p:txBody>
            <a:bodyPr wrap="square" rtlCol="0">
              <a:spAutoFit/>
            </a:bodyPr>
            <a:lstStyle/>
            <a:p>
              <a:pPr algn="ctr"/>
              <a:r>
                <a:rPr lang="en-US" sz="2400" b="1" dirty="0">
                  <a:solidFill>
                    <a:schemeClr val="bg1"/>
                  </a:solidFill>
                </a:rPr>
                <a:t>Next, we’ll review the calculation of this allocation factor.</a:t>
              </a:r>
            </a:p>
          </p:txBody>
        </p:sp>
      </p:grpSp>
    </p:spTree>
    <p:extLst>
      <p:ext uri="{BB962C8B-B14F-4D97-AF65-F5344CB8AC3E}">
        <p14:creationId xmlns:p14="http://schemas.microsoft.com/office/powerpoint/2010/main" val="30748952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70FEE93-989D-A4F8-2DFC-D4764385ADA4}"/>
              </a:ext>
            </a:extLst>
          </p:cNvPr>
          <p:cNvSpPr>
            <a:spLocks noGrp="1"/>
          </p:cNvSpPr>
          <p:nvPr>
            <p:ph type="title"/>
          </p:nvPr>
        </p:nvSpPr>
        <p:spPr/>
        <p:txBody>
          <a:bodyPr/>
          <a:lstStyle/>
          <a:p>
            <a:r>
              <a:rPr lang="en-US" dirty="0"/>
              <a:t>Specialized Transportation Definition</a:t>
            </a:r>
          </a:p>
        </p:txBody>
      </p:sp>
      <p:sp>
        <p:nvSpPr>
          <p:cNvPr id="8" name="Content Placeholder 7">
            <a:extLst>
              <a:ext uri="{FF2B5EF4-FFF2-40B4-BE49-F238E27FC236}">
                <a16:creationId xmlns:a16="http://schemas.microsoft.com/office/drawing/2014/main" id="{EE7C0E20-9FE3-A5E8-F0F4-18FBD903F533}"/>
              </a:ext>
            </a:extLst>
          </p:cNvPr>
          <p:cNvSpPr>
            <a:spLocks noGrp="1"/>
          </p:cNvSpPr>
          <p:nvPr>
            <p:ph sz="quarter" idx="17"/>
          </p:nvPr>
        </p:nvSpPr>
        <p:spPr>
          <a:xfrm>
            <a:off x="5465972" y="1622544"/>
            <a:ext cx="6268827" cy="4537623"/>
          </a:xfrm>
        </p:spPr>
        <p:txBody>
          <a:bodyPr/>
          <a:lstStyle/>
          <a:p>
            <a:r>
              <a:rPr lang="en-US" dirty="0"/>
              <a:t>Transportation to a medically necessary service (from home to school and back home, or to an alternative site) provided in a specially-adapted vehicle.</a:t>
            </a:r>
          </a:p>
          <a:p>
            <a:r>
              <a:rPr lang="en-US" dirty="0"/>
              <a:t>The medical need for the specially-adapted vehicle must be identified in the student’s IEP.</a:t>
            </a:r>
          </a:p>
          <a:p>
            <a:r>
              <a:rPr lang="en-US" dirty="0"/>
              <a:t>The medically necessary service(s) must also be identified in the student’s IEP (e.g. PT, SLP, nursing, personal care, etc.).</a:t>
            </a:r>
          </a:p>
        </p:txBody>
      </p:sp>
      <p:sp>
        <p:nvSpPr>
          <p:cNvPr id="4" name="Slide Number Placeholder 3">
            <a:extLst>
              <a:ext uri="{FF2B5EF4-FFF2-40B4-BE49-F238E27FC236}">
                <a16:creationId xmlns:a16="http://schemas.microsoft.com/office/drawing/2014/main" id="{7EBD3BBE-564A-D51B-8835-2424EEF1BF28}"/>
              </a:ext>
              <a:ext uri="{C183D7F6-B498-43B3-948B-1728B52AA6E4}">
                <adec:decorative xmlns:adec="http://schemas.microsoft.com/office/drawing/2017/decorative" val="1"/>
              </a:ext>
            </a:extLst>
          </p:cNvPr>
          <p:cNvSpPr>
            <a:spLocks noGrp="1"/>
          </p:cNvSpPr>
          <p:nvPr>
            <p:ph type="sldNum" sz="quarter" idx="12"/>
          </p:nvPr>
        </p:nvSpPr>
        <p:spPr/>
        <p:txBody>
          <a:bodyPr/>
          <a:lstStyle/>
          <a:p>
            <a:fld id="{369026CA-FCD3-9147-8CC6-4862EFF526B8}" type="slidenum">
              <a:rPr lang="en-US" smtClean="0"/>
              <a:pPr/>
              <a:t>3</a:t>
            </a:fld>
            <a:endParaRPr lang="en-US" dirty="0"/>
          </a:p>
        </p:txBody>
      </p:sp>
      <p:pic>
        <p:nvPicPr>
          <p:cNvPr id="2" name="Picture Placeholder 5">
            <a:extLst>
              <a:ext uri="{FF2B5EF4-FFF2-40B4-BE49-F238E27FC236}">
                <a16:creationId xmlns:a16="http://schemas.microsoft.com/office/drawing/2014/main" id="{FD5E07FC-2CD6-D664-5760-032365E71AC4}"/>
              </a:ext>
              <a:ext uri="{C183D7F6-B498-43B3-948B-1728B52AA6E4}">
                <adec:decorative xmlns:adec="http://schemas.microsoft.com/office/drawing/2017/decorative" val="1"/>
              </a:ext>
            </a:extLst>
          </p:cNvPr>
          <p:cNvPicPr>
            <a:picLocks noChangeAspect="1"/>
          </p:cNvPicPr>
          <p:nvPr/>
        </p:nvPicPr>
        <p:blipFill rotWithShape="1">
          <a:blip r:embed="rId3"/>
          <a:srcRect l="22194" r="22194"/>
          <a:stretch/>
        </p:blipFill>
        <p:spPr>
          <a:xfrm>
            <a:off x="914399" y="1383280"/>
            <a:ext cx="4185137" cy="5017519"/>
          </a:xfrm>
          <a:prstGeom prst="rect">
            <a:avLst/>
          </a:prstGeom>
        </p:spPr>
      </p:pic>
    </p:spTree>
    <p:extLst>
      <p:ext uri="{BB962C8B-B14F-4D97-AF65-F5344CB8AC3E}">
        <p14:creationId xmlns:p14="http://schemas.microsoft.com/office/powerpoint/2010/main" val="15722830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4D04978D-E490-C1FD-6774-A027D9D57597}"/>
              </a:ext>
            </a:extLst>
          </p:cNvPr>
          <p:cNvSpPr>
            <a:spLocks noGrp="1"/>
          </p:cNvSpPr>
          <p:nvPr>
            <p:ph type="title"/>
          </p:nvPr>
        </p:nvSpPr>
        <p:spPr/>
        <p:txBody>
          <a:bodyPr/>
          <a:lstStyle/>
          <a:p>
            <a:r>
              <a:rPr lang="en-US" dirty="0"/>
              <a:t>What do LEAs need to track and report?</a:t>
            </a:r>
            <a:br>
              <a:rPr lang="en-US" dirty="0"/>
            </a:br>
            <a:endParaRPr lang="en-US" dirty="0"/>
          </a:p>
        </p:txBody>
      </p:sp>
      <p:sp>
        <p:nvSpPr>
          <p:cNvPr id="4" name="Slide Number Placeholder 3">
            <a:extLst>
              <a:ext uri="{FF2B5EF4-FFF2-40B4-BE49-F238E27FC236}">
                <a16:creationId xmlns:a16="http://schemas.microsoft.com/office/drawing/2014/main" id="{8E718227-DBF4-C8E8-DC03-FE8AE05F1C95}"/>
              </a:ext>
              <a:ext uri="{C183D7F6-B498-43B3-948B-1728B52AA6E4}">
                <adec:decorative xmlns:adec="http://schemas.microsoft.com/office/drawing/2017/decorative" val="1"/>
              </a:ext>
            </a:extLst>
          </p:cNvPr>
          <p:cNvSpPr>
            <a:spLocks noGrp="1"/>
          </p:cNvSpPr>
          <p:nvPr>
            <p:ph type="sldNum" sz="quarter" idx="12"/>
          </p:nvPr>
        </p:nvSpPr>
        <p:spPr/>
        <p:txBody>
          <a:bodyPr/>
          <a:lstStyle/>
          <a:p>
            <a:fld id="{369026CA-FCD3-9147-8CC6-4862EFF526B8}" type="slidenum">
              <a:rPr lang="en-US" smtClean="0"/>
              <a:pPr/>
              <a:t>30</a:t>
            </a:fld>
            <a:endParaRPr lang="en-US" dirty="0"/>
          </a:p>
        </p:txBody>
      </p:sp>
      <p:sp>
        <p:nvSpPr>
          <p:cNvPr id="2" name="Content Placeholder 13">
            <a:extLst>
              <a:ext uri="{FF2B5EF4-FFF2-40B4-BE49-F238E27FC236}">
                <a16:creationId xmlns:a16="http://schemas.microsoft.com/office/drawing/2014/main" id="{C3488EF3-C71A-9A6C-C80E-CB5644BE3A79}"/>
              </a:ext>
            </a:extLst>
          </p:cNvPr>
          <p:cNvSpPr txBox="1">
            <a:spLocks/>
          </p:cNvSpPr>
          <p:nvPr/>
        </p:nvSpPr>
        <p:spPr>
          <a:xfrm>
            <a:off x="914399" y="1442930"/>
            <a:ext cx="10621108" cy="579302"/>
          </a:xfrm>
          <a:prstGeom prst="rect">
            <a:avLst/>
          </a:prstGeom>
        </p:spPr>
        <p:txBody>
          <a:bodyPr vert="horz" lIns="0" tIns="0" rIns="0" bIns="0" rtlCol="0">
            <a:noAutofit/>
          </a:bodyPr>
          <a:lstStyle>
            <a:lvl1pPr marL="228600" indent="-228600" algn="l" defTabSz="914400" rtl="0" eaLnBrk="1" latinLnBrk="0" hangingPunct="1">
              <a:lnSpc>
                <a:spcPct val="90000"/>
              </a:lnSpc>
              <a:spcBef>
                <a:spcPts val="0"/>
              </a:spcBef>
              <a:spcAft>
                <a:spcPts val="1000"/>
              </a:spcAft>
              <a:buFont typeface="Arial" panose="020B0604020202020204" pitchFamily="34" charset="0"/>
              <a:buChar char="•"/>
              <a:defRPr sz="2600" kern="1200">
                <a:solidFill>
                  <a:schemeClr val="tx2"/>
                </a:solidFill>
                <a:latin typeface="+mn-lt"/>
                <a:ea typeface="+mn-ea"/>
                <a:cs typeface="+mn-cs"/>
              </a:defRPr>
            </a:lvl1pPr>
            <a:lvl2pPr marL="685800" indent="-228600" algn="l" defTabSz="914400" rtl="0" eaLnBrk="1" latinLnBrk="0" hangingPunct="1">
              <a:lnSpc>
                <a:spcPct val="90000"/>
              </a:lnSpc>
              <a:spcBef>
                <a:spcPts val="0"/>
              </a:spcBef>
              <a:spcAft>
                <a:spcPts val="1000"/>
              </a:spcAft>
              <a:buSzPct val="95000"/>
              <a:buFont typeface="Wingdings" pitchFamily="2" charset="2"/>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0"/>
              </a:spcBef>
              <a:spcAft>
                <a:spcPts val="1000"/>
              </a:spcAft>
              <a:buSzPct val="100000"/>
              <a:buFont typeface="System Font Regular"/>
              <a:buChar char="–"/>
              <a:defRPr sz="2200" kern="1200">
                <a:solidFill>
                  <a:schemeClr val="tx2"/>
                </a:solidFill>
                <a:latin typeface="+mn-lt"/>
                <a:ea typeface="+mn-ea"/>
                <a:cs typeface="+mn-cs"/>
              </a:defRPr>
            </a:lvl3pPr>
            <a:lvl4pPr marL="1600200" indent="-228600" algn="l" defTabSz="914400" rtl="0" eaLnBrk="1" latinLnBrk="0" hangingPunct="1">
              <a:lnSpc>
                <a:spcPct val="90000"/>
              </a:lnSpc>
              <a:spcBef>
                <a:spcPts val="0"/>
              </a:spcBef>
              <a:spcAft>
                <a:spcPts val="1000"/>
              </a:spcAft>
              <a:buFont typeface="Arial" panose="020B0604020202020204" pitchFamily="34" charset="0"/>
              <a:buChar char="•"/>
              <a:defRPr sz="2000" kern="1200">
                <a:solidFill>
                  <a:schemeClr val="tx2"/>
                </a:solidFill>
                <a:latin typeface="+mn-lt"/>
                <a:ea typeface="+mn-ea"/>
                <a:cs typeface="+mn-cs"/>
              </a:defRPr>
            </a:lvl4pPr>
            <a:lvl5pPr marL="2057400" indent="-228600" algn="l" defTabSz="914400" rtl="0" eaLnBrk="1" latinLnBrk="0" hangingPunct="1">
              <a:lnSpc>
                <a:spcPct val="90000"/>
              </a:lnSpc>
              <a:spcBef>
                <a:spcPts val="0"/>
              </a:spcBef>
              <a:spcAft>
                <a:spcPts val="600"/>
              </a:spcAft>
              <a:buSzPct val="95000"/>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t>Medicaid/FAMIS Eligibility Matching for Specialized Transportation:</a:t>
            </a:r>
          </a:p>
        </p:txBody>
      </p:sp>
      <p:sp>
        <p:nvSpPr>
          <p:cNvPr id="5" name="Content Placeholder 2">
            <a:extLst>
              <a:ext uri="{FF2B5EF4-FFF2-40B4-BE49-F238E27FC236}">
                <a16:creationId xmlns:a16="http://schemas.microsoft.com/office/drawing/2014/main" id="{4FBB8BBA-9967-C055-3057-050ADA28A576}"/>
              </a:ext>
            </a:extLst>
          </p:cNvPr>
          <p:cNvSpPr txBox="1">
            <a:spLocks/>
          </p:cNvSpPr>
          <p:nvPr/>
        </p:nvSpPr>
        <p:spPr>
          <a:xfrm>
            <a:off x="914399" y="2022232"/>
            <a:ext cx="10746298" cy="3688731"/>
          </a:xfrm>
          <a:prstGeom prst="rect">
            <a:avLst/>
          </a:prstGeom>
        </p:spPr>
        <p:txBody>
          <a:bodyPr>
            <a:normAutofit/>
          </a:bodyPr>
          <a:lstStyle>
            <a:lvl1pPr marL="228600" indent="-228600" algn="l" defTabSz="914400" rtl="0" eaLnBrk="1" latinLnBrk="0" hangingPunct="1">
              <a:lnSpc>
                <a:spcPct val="90000"/>
              </a:lnSpc>
              <a:spcBef>
                <a:spcPts val="0"/>
              </a:spcBef>
              <a:spcAft>
                <a:spcPts val="1000"/>
              </a:spcAft>
              <a:buFont typeface="Arial" panose="020B0604020202020204" pitchFamily="34" charset="0"/>
              <a:buChar char="•"/>
              <a:defRPr sz="2600" kern="1200">
                <a:solidFill>
                  <a:schemeClr val="tx2"/>
                </a:solidFill>
                <a:latin typeface="+mn-lt"/>
                <a:ea typeface="+mn-ea"/>
                <a:cs typeface="+mn-cs"/>
              </a:defRPr>
            </a:lvl1pPr>
            <a:lvl2pPr marL="685800" indent="-228600" algn="l" defTabSz="914400" rtl="0" eaLnBrk="1" latinLnBrk="0" hangingPunct="1">
              <a:lnSpc>
                <a:spcPct val="90000"/>
              </a:lnSpc>
              <a:spcBef>
                <a:spcPts val="0"/>
              </a:spcBef>
              <a:spcAft>
                <a:spcPts val="1000"/>
              </a:spcAft>
              <a:buSzPct val="95000"/>
              <a:buFont typeface="Wingdings" pitchFamily="2" charset="2"/>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0"/>
              </a:spcBef>
              <a:spcAft>
                <a:spcPts val="1000"/>
              </a:spcAft>
              <a:buSzPct val="100000"/>
              <a:buFont typeface="System Font Regular"/>
              <a:buChar char="–"/>
              <a:defRPr sz="2200" kern="1200">
                <a:solidFill>
                  <a:schemeClr val="tx2"/>
                </a:solidFill>
                <a:latin typeface="+mn-lt"/>
                <a:ea typeface="+mn-ea"/>
                <a:cs typeface="+mn-cs"/>
              </a:defRPr>
            </a:lvl3pPr>
            <a:lvl4pPr marL="1600200" indent="-228600" algn="l" defTabSz="914400" rtl="0" eaLnBrk="1" latinLnBrk="0" hangingPunct="1">
              <a:lnSpc>
                <a:spcPct val="90000"/>
              </a:lnSpc>
              <a:spcBef>
                <a:spcPts val="0"/>
              </a:spcBef>
              <a:spcAft>
                <a:spcPts val="1000"/>
              </a:spcAft>
              <a:buFont typeface="Arial" panose="020B0604020202020204" pitchFamily="34" charset="0"/>
              <a:buChar char="•"/>
              <a:defRPr sz="2000" kern="1200">
                <a:solidFill>
                  <a:schemeClr val="tx2"/>
                </a:solidFill>
                <a:latin typeface="+mn-lt"/>
                <a:ea typeface="+mn-ea"/>
                <a:cs typeface="+mn-cs"/>
              </a:defRPr>
            </a:lvl4pPr>
            <a:lvl5pPr marL="2057400" indent="-228600" algn="l" defTabSz="914400" rtl="0" eaLnBrk="1" latinLnBrk="0" hangingPunct="1">
              <a:lnSpc>
                <a:spcPct val="90000"/>
              </a:lnSpc>
              <a:spcBef>
                <a:spcPts val="0"/>
              </a:spcBef>
              <a:spcAft>
                <a:spcPts val="600"/>
              </a:spcAft>
              <a:buSzPct val="95000"/>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t>LEAs must determine which students with Medically Necessary Specialized Transportation Pursuant to an IEP (from slide 16) are Medicaid or FAMIS eligible for the quarter by completing a match using the UMass Eligibility Matching online system.</a:t>
            </a:r>
          </a:p>
          <a:p>
            <a:r>
              <a:rPr lang="en-US" sz="2200" dirty="0"/>
              <a:t>The results of the match (count of students in each category) are reported in the claim.</a:t>
            </a:r>
          </a:p>
        </p:txBody>
      </p:sp>
      <p:sp>
        <p:nvSpPr>
          <p:cNvPr id="6" name="TextBox 5">
            <a:extLst>
              <a:ext uri="{FF2B5EF4-FFF2-40B4-BE49-F238E27FC236}">
                <a16:creationId xmlns:a16="http://schemas.microsoft.com/office/drawing/2014/main" id="{9CDE1AFA-FC16-3C21-6D29-601657AC206A}"/>
              </a:ext>
            </a:extLst>
          </p:cNvPr>
          <p:cNvSpPr txBox="1"/>
          <p:nvPr/>
        </p:nvSpPr>
        <p:spPr>
          <a:xfrm>
            <a:off x="1233987" y="4151218"/>
            <a:ext cx="10703478" cy="2139047"/>
          </a:xfrm>
          <a:prstGeom prst="rect">
            <a:avLst/>
          </a:prstGeom>
          <a:noFill/>
        </p:spPr>
        <p:txBody>
          <a:bodyPr wrap="square">
            <a:spAutoFit/>
          </a:bodyPr>
          <a:lstStyle/>
          <a:p>
            <a:r>
              <a:rPr lang="en-US" sz="1900" b="1" i="1" dirty="0">
                <a:solidFill>
                  <a:srgbClr val="002060"/>
                </a:solidFill>
              </a:rPr>
              <a:t>Example:  </a:t>
            </a:r>
            <a:r>
              <a:rPr lang="en-US" sz="1900" dirty="0">
                <a:solidFill>
                  <a:srgbClr val="002060"/>
                </a:solidFill>
              </a:rPr>
              <a:t>Q3 / March 1</a:t>
            </a:r>
            <a:r>
              <a:rPr lang="en-US" sz="1900" baseline="30000" dirty="0">
                <a:solidFill>
                  <a:srgbClr val="002060"/>
                </a:solidFill>
              </a:rPr>
              <a:t>st</a:t>
            </a:r>
            <a:r>
              <a:rPr lang="en-US" sz="1900" dirty="0">
                <a:solidFill>
                  <a:srgbClr val="002060"/>
                </a:solidFill>
              </a:rPr>
              <a:t> “snapshot”</a:t>
            </a:r>
          </a:p>
          <a:p>
            <a:pPr marL="285750" indent="-285750">
              <a:buFont typeface="Arial" panose="020B0604020202020204" pitchFamily="34" charset="0"/>
              <a:buChar char="•"/>
            </a:pPr>
            <a:r>
              <a:rPr lang="en-US" sz="1900" dirty="0">
                <a:solidFill>
                  <a:srgbClr val="002060"/>
                </a:solidFill>
              </a:rPr>
              <a:t>Specialized Transportation Population: 268</a:t>
            </a:r>
          </a:p>
          <a:p>
            <a:pPr marL="285750" indent="-285750">
              <a:buFont typeface="Arial" panose="020B0604020202020204" pitchFamily="34" charset="0"/>
              <a:buChar char="•"/>
            </a:pPr>
            <a:r>
              <a:rPr lang="en-US" sz="1900" dirty="0">
                <a:solidFill>
                  <a:srgbClr val="002060"/>
                </a:solidFill>
              </a:rPr>
              <a:t>IEP students with medically necessary specialized transportation: 149</a:t>
            </a:r>
          </a:p>
          <a:p>
            <a:pPr marL="285750" indent="-285750">
              <a:buFont typeface="Arial" panose="020B0604020202020204" pitchFamily="34" charset="0"/>
              <a:buChar char="•"/>
            </a:pPr>
            <a:r>
              <a:rPr lang="en-US" sz="1900" dirty="0">
                <a:solidFill>
                  <a:srgbClr val="002060"/>
                </a:solidFill>
              </a:rPr>
              <a:t>Results of eligibility match completed using the 149 students:</a:t>
            </a:r>
          </a:p>
          <a:p>
            <a:pPr marL="742950" lvl="1" indent="-285750">
              <a:buFont typeface="Arial" panose="020B0604020202020204" pitchFamily="34" charset="0"/>
              <a:buChar char="•"/>
            </a:pPr>
            <a:r>
              <a:rPr lang="en-US" sz="1900" dirty="0">
                <a:solidFill>
                  <a:srgbClr val="002060"/>
                </a:solidFill>
              </a:rPr>
              <a:t>Number of Medicaid IEP Spec. Transportation students:  </a:t>
            </a:r>
            <a:r>
              <a:rPr lang="en-US" sz="1900" b="1" u="sng" dirty="0">
                <a:solidFill>
                  <a:srgbClr val="002060"/>
                </a:solidFill>
              </a:rPr>
              <a:t>47</a:t>
            </a:r>
          </a:p>
          <a:p>
            <a:pPr marL="742950" lvl="1" indent="-285750">
              <a:buFont typeface="Arial" panose="020B0604020202020204" pitchFamily="34" charset="0"/>
              <a:buChar char="•"/>
            </a:pPr>
            <a:r>
              <a:rPr lang="en-US" sz="1900" dirty="0">
                <a:solidFill>
                  <a:srgbClr val="002060"/>
                </a:solidFill>
              </a:rPr>
              <a:t>Number of Expansion IEP Spec. Transportation students:  </a:t>
            </a:r>
            <a:r>
              <a:rPr lang="en-US" sz="1900" b="1" u="sng" dirty="0">
                <a:solidFill>
                  <a:srgbClr val="002060"/>
                </a:solidFill>
              </a:rPr>
              <a:t>12</a:t>
            </a:r>
          </a:p>
          <a:p>
            <a:pPr marL="742950" lvl="1" indent="-285750">
              <a:buFont typeface="Arial" panose="020B0604020202020204" pitchFamily="34" charset="0"/>
              <a:buChar char="•"/>
            </a:pPr>
            <a:r>
              <a:rPr lang="en-US" sz="1900" dirty="0">
                <a:solidFill>
                  <a:srgbClr val="002060"/>
                </a:solidFill>
              </a:rPr>
              <a:t>Number of FAMIS IEP Spec. Transportation students:  </a:t>
            </a:r>
            <a:r>
              <a:rPr lang="en-US" sz="1900" b="1" u="sng" dirty="0">
                <a:solidFill>
                  <a:srgbClr val="002060"/>
                </a:solidFill>
              </a:rPr>
              <a:t>10</a:t>
            </a:r>
          </a:p>
        </p:txBody>
      </p:sp>
    </p:spTree>
    <p:extLst>
      <p:ext uri="{BB962C8B-B14F-4D97-AF65-F5344CB8AC3E}">
        <p14:creationId xmlns:p14="http://schemas.microsoft.com/office/powerpoint/2010/main" val="36568910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DC331C-7840-BE2C-90AC-55CE091293CD}"/>
            </a:ext>
          </a:extLst>
        </p:cNvPr>
        <p:cNvGrpSpPr/>
        <p:nvPr/>
      </p:nvGrpSpPr>
      <p:grpSpPr>
        <a:xfrm>
          <a:off x="0" y="0"/>
          <a:ext cx="0" cy="0"/>
          <a:chOff x="0" y="0"/>
          <a:chExt cx="0" cy="0"/>
        </a:xfrm>
      </p:grpSpPr>
      <p:sp>
        <p:nvSpPr>
          <p:cNvPr id="37" name="Title 36">
            <a:extLst>
              <a:ext uri="{FF2B5EF4-FFF2-40B4-BE49-F238E27FC236}">
                <a16:creationId xmlns:a16="http://schemas.microsoft.com/office/drawing/2014/main" id="{3C639A29-925E-CA46-D3E1-706D17F3D5D2}"/>
              </a:ext>
            </a:extLst>
          </p:cNvPr>
          <p:cNvSpPr>
            <a:spLocks noGrp="1"/>
          </p:cNvSpPr>
          <p:nvPr>
            <p:ph type="ctrTitle"/>
          </p:nvPr>
        </p:nvSpPr>
        <p:spPr>
          <a:xfrm>
            <a:off x="1524000" y="-2387600"/>
            <a:ext cx="9144000" cy="2387600"/>
          </a:xfrm>
        </p:spPr>
        <p:txBody>
          <a:bodyPr vert="horz" lIns="0" tIns="0" rIns="0" bIns="0" rtlCol="0" anchor="b" anchorCtr="0">
            <a:noAutofit/>
          </a:bodyPr>
          <a:lstStyle/>
          <a:p>
            <a:r>
              <a:rPr lang="en-US" dirty="0"/>
              <a:t>Transportation Student Statistics in three steps – step 3 review</a:t>
            </a:r>
          </a:p>
        </p:txBody>
      </p:sp>
      <p:sp>
        <p:nvSpPr>
          <p:cNvPr id="4" name="TextBox 3">
            <a:extLst>
              <a:ext uri="{FF2B5EF4-FFF2-40B4-BE49-F238E27FC236}">
                <a16:creationId xmlns:a16="http://schemas.microsoft.com/office/drawing/2014/main" id="{9CF6CC17-75A6-3A0C-F5FD-BF28742857C9}"/>
              </a:ext>
              <a:ext uri="{C183D7F6-B498-43B3-948B-1728B52AA6E4}">
                <adec:decorative xmlns:adec="http://schemas.microsoft.com/office/drawing/2017/decorative" val="1"/>
              </a:ext>
            </a:extLst>
          </p:cNvPr>
          <p:cNvSpPr txBox="1"/>
          <p:nvPr/>
        </p:nvSpPr>
        <p:spPr>
          <a:xfrm>
            <a:off x="452671" y="327008"/>
            <a:ext cx="5377759" cy="375552"/>
          </a:xfrm>
          <a:prstGeom prst="rect">
            <a:avLst/>
          </a:prstGeom>
          <a:noFill/>
        </p:spPr>
        <p:txBody>
          <a:bodyPr wrap="square" rtlCol="0">
            <a:spAutoFit/>
          </a:bodyPr>
          <a:lstStyle/>
          <a:p>
            <a:pPr>
              <a:lnSpc>
                <a:spcPct val="107000"/>
              </a:lnSpc>
              <a:spcAft>
                <a:spcPts val="800"/>
              </a:spcAft>
            </a:pPr>
            <a:r>
              <a:rPr lang="en-US" b="1" kern="100" dirty="0">
                <a:solidFill>
                  <a:srgbClr val="002060"/>
                </a:solidFill>
                <a:latin typeface="Calibri" panose="020F0502020204030204" pitchFamily="34" charset="0"/>
                <a:cs typeface="Times New Roman" panose="02020603050405020304" pitchFamily="18" charset="0"/>
              </a:rPr>
              <a:t>Transportation Student Statistics – 3 Steps</a:t>
            </a:r>
          </a:p>
        </p:txBody>
      </p:sp>
      <p:sp>
        <p:nvSpPr>
          <p:cNvPr id="7" name="TextBox 6">
            <a:extLst>
              <a:ext uri="{FF2B5EF4-FFF2-40B4-BE49-F238E27FC236}">
                <a16:creationId xmlns:a16="http://schemas.microsoft.com/office/drawing/2014/main" id="{A86E1AB1-2B19-D44B-DA30-B2CB599154AB}"/>
              </a:ext>
              <a:ext uri="{C183D7F6-B498-43B3-948B-1728B52AA6E4}">
                <adec:decorative xmlns:adec="http://schemas.microsoft.com/office/drawing/2017/decorative" val="1"/>
              </a:ext>
            </a:extLst>
          </p:cNvPr>
          <p:cNvSpPr txBox="1"/>
          <p:nvPr/>
        </p:nvSpPr>
        <p:spPr>
          <a:xfrm>
            <a:off x="1421394" y="1089937"/>
            <a:ext cx="2545976" cy="543162"/>
          </a:xfrm>
          <a:prstGeom prst="rect">
            <a:avLst/>
          </a:prstGeom>
          <a:noFill/>
        </p:spPr>
        <p:txBody>
          <a:bodyPr wrap="square" rtlCol="0">
            <a:spAutoFit/>
          </a:bodyPr>
          <a:lstStyle/>
          <a:p>
            <a:pPr marL="0" marR="0" algn="r">
              <a:lnSpc>
                <a:spcPct val="107000"/>
              </a:lnSpc>
              <a:spcBef>
                <a:spcPts val="0"/>
              </a:spcBef>
              <a:spcAft>
                <a:spcPts val="800"/>
              </a:spcAft>
            </a:pPr>
            <a:r>
              <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Page in Transportation Cost Report Template:</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4" name="Group 13">
            <a:extLst>
              <a:ext uri="{FF2B5EF4-FFF2-40B4-BE49-F238E27FC236}">
                <a16:creationId xmlns:a16="http://schemas.microsoft.com/office/drawing/2014/main" id="{063B8654-DF77-FAEE-AE3B-07DC3CD60DC3}"/>
              </a:ext>
              <a:ext uri="{C183D7F6-B498-43B3-948B-1728B52AA6E4}">
                <adec:decorative xmlns:adec="http://schemas.microsoft.com/office/drawing/2017/decorative" val="1"/>
              </a:ext>
            </a:extLst>
          </p:cNvPr>
          <p:cNvGrpSpPr/>
          <p:nvPr/>
        </p:nvGrpSpPr>
        <p:grpSpPr>
          <a:xfrm>
            <a:off x="5184611" y="504089"/>
            <a:ext cx="552263" cy="543162"/>
            <a:chOff x="239913" y="3793707"/>
            <a:chExt cx="552263" cy="543162"/>
          </a:xfrm>
        </p:grpSpPr>
        <p:sp>
          <p:nvSpPr>
            <p:cNvPr id="13" name="Flowchart: Connector 12">
              <a:extLst>
                <a:ext uri="{FF2B5EF4-FFF2-40B4-BE49-F238E27FC236}">
                  <a16:creationId xmlns:a16="http://schemas.microsoft.com/office/drawing/2014/main" id="{48A5D1AA-3930-2457-EC1A-BE8DF14D0BD3}"/>
                </a:ext>
              </a:extLst>
            </p:cNvPr>
            <p:cNvSpPr/>
            <p:nvPr/>
          </p:nvSpPr>
          <p:spPr>
            <a:xfrm>
              <a:off x="239913" y="3793707"/>
              <a:ext cx="552263" cy="543162"/>
            </a:xfrm>
            <a:prstGeom prst="flowChartConnector">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0F70469E-B469-FA80-B76F-85D4440FDCAD}"/>
                </a:ext>
              </a:extLst>
            </p:cNvPr>
            <p:cNvSpPr txBox="1"/>
            <p:nvPr/>
          </p:nvSpPr>
          <p:spPr>
            <a:xfrm>
              <a:off x="312341" y="3880622"/>
              <a:ext cx="407408" cy="369332"/>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1</a:t>
              </a:r>
            </a:p>
          </p:txBody>
        </p:sp>
      </p:grpSp>
      <p:grpSp>
        <p:nvGrpSpPr>
          <p:cNvPr id="15" name="Group 14">
            <a:extLst>
              <a:ext uri="{FF2B5EF4-FFF2-40B4-BE49-F238E27FC236}">
                <a16:creationId xmlns:a16="http://schemas.microsoft.com/office/drawing/2014/main" id="{645A5A5C-54B2-4BA6-D520-F0617436D1FF}"/>
              </a:ext>
              <a:ext uri="{C183D7F6-B498-43B3-948B-1728B52AA6E4}">
                <adec:decorative xmlns:adec="http://schemas.microsoft.com/office/drawing/2017/decorative" val="1"/>
              </a:ext>
            </a:extLst>
          </p:cNvPr>
          <p:cNvGrpSpPr/>
          <p:nvPr/>
        </p:nvGrpSpPr>
        <p:grpSpPr>
          <a:xfrm>
            <a:off x="6608698" y="480566"/>
            <a:ext cx="552263" cy="543162"/>
            <a:chOff x="239913" y="3793707"/>
            <a:chExt cx="552263" cy="543162"/>
          </a:xfrm>
        </p:grpSpPr>
        <p:sp>
          <p:nvSpPr>
            <p:cNvPr id="16" name="Flowchart: Connector 15">
              <a:extLst>
                <a:ext uri="{FF2B5EF4-FFF2-40B4-BE49-F238E27FC236}">
                  <a16:creationId xmlns:a16="http://schemas.microsoft.com/office/drawing/2014/main" id="{5E2921D4-83C6-0DF1-37B8-5475A379636E}"/>
                </a:ext>
              </a:extLst>
            </p:cNvPr>
            <p:cNvSpPr/>
            <p:nvPr/>
          </p:nvSpPr>
          <p:spPr>
            <a:xfrm>
              <a:off x="239913" y="3793707"/>
              <a:ext cx="552263" cy="543162"/>
            </a:xfrm>
            <a:prstGeom prst="flowChartConnector">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813EB670-4AAB-C21C-3B43-31A7678F8CFD}"/>
                </a:ext>
              </a:extLst>
            </p:cNvPr>
            <p:cNvSpPr txBox="1"/>
            <p:nvPr/>
          </p:nvSpPr>
          <p:spPr>
            <a:xfrm>
              <a:off x="312341" y="3880622"/>
              <a:ext cx="407408" cy="369332"/>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2</a:t>
              </a:r>
            </a:p>
          </p:txBody>
        </p:sp>
      </p:grpSp>
      <p:grpSp>
        <p:nvGrpSpPr>
          <p:cNvPr id="18" name="Group 17">
            <a:extLst>
              <a:ext uri="{FF2B5EF4-FFF2-40B4-BE49-F238E27FC236}">
                <a16:creationId xmlns:a16="http://schemas.microsoft.com/office/drawing/2014/main" id="{2F3C0F67-96C3-09D5-6B91-A1901E41A3F2}"/>
              </a:ext>
              <a:ext uri="{C183D7F6-B498-43B3-948B-1728B52AA6E4}">
                <adec:decorative xmlns:adec="http://schemas.microsoft.com/office/drawing/2017/decorative" val="1"/>
              </a:ext>
            </a:extLst>
          </p:cNvPr>
          <p:cNvGrpSpPr/>
          <p:nvPr/>
        </p:nvGrpSpPr>
        <p:grpSpPr>
          <a:xfrm>
            <a:off x="9054973" y="208985"/>
            <a:ext cx="552263" cy="543162"/>
            <a:chOff x="239913" y="3793707"/>
            <a:chExt cx="552263" cy="543162"/>
          </a:xfrm>
        </p:grpSpPr>
        <p:sp>
          <p:nvSpPr>
            <p:cNvPr id="19" name="Flowchart: Connector 18">
              <a:extLst>
                <a:ext uri="{FF2B5EF4-FFF2-40B4-BE49-F238E27FC236}">
                  <a16:creationId xmlns:a16="http://schemas.microsoft.com/office/drawing/2014/main" id="{A5DA8317-148F-D6AA-80D0-8EEAF542A196}"/>
                </a:ext>
              </a:extLst>
            </p:cNvPr>
            <p:cNvSpPr/>
            <p:nvPr/>
          </p:nvSpPr>
          <p:spPr>
            <a:xfrm>
              <a:off x="239913" y="3793707"/>
              <a:ext cx="552263" cy="543162"/>
            </a:xfrm>
            <a:prstGeom prst="flowChartConnector">
              <a:avLst/>
            </a:prstGeom>
            <a:solidFill>
              <a:schemeClr val="accent1">
                <a:lumMod val="20000"/>
                <a:lumOff val="80000"/>
              </a:schemeClr>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C4E24270-1412-8203-4BC0-4CD9637055E2}"/>
                </a:ext>
              </a:extLst>
            </p:cNvPr>
            <p:cNvSpPr txBox="1"/>
            <p:nvPr/>
          </p:nvSpPr>
          <p:spPr>
            <a:xfrm>
              <a:off x="312341" y="3880622"/>
              <a:ext cx="407408" cy="369332"/>
            </a:xfrm>
            <a:prstGeom prst="rect">
              <a:avLst/>
            </a:prstGeom>
            <a:noFill/>
            <a:ln w="28575">
              <a:noFill/>
            </a:ln>
          </p:spPr>
          <p:txBody>
            <a:bodyPr wrap="square" rtlCol="0">
              <a:spAutoFit/>
            </a:bodyPr>
            <a:lstStyle/>
            <a:p>
              <a:pPr algn="ctr"/>
              <a:r>
                <a:rPr lang="en-US" dirty="0">
                  <a:latin typeface="Calibri" panose="020F0502020204030204" pitchFamily="34" charset="0"/>
                  <a:cs typeface="Calibri" panose="020F0502020204030204" pitchFamily="34" charset="0"/>
                </a:rPr>
                <a:t>3</a:t>
              </a:r>
            </a:p>
          </p:txBody>
        </p:sp>
      </p:grpSp>
      <p:graphicFrame>
        <p:nvGraphicFramePr>
          <p:cNvPr id="21" name="Table 20">
            <a:extLst>
              <a:ext uri="{FF2B5EF4-FFF2-40B4-BE49-F238E27FC236}">
                <a16:creationId xmlns:a16="http://schemas.microsoft.com/office/drawing/2014/main" id="{AEE7B51E-7FE7-66F1-66A1-FAE308ACCCAD}"/>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3211093325"/>
              </p:ext>
            </p:extLst>
          </p:nvPr>
        </p:nvGraphicFramePr>
        <p:xfrm>
          <a:off x="876675" y="3071325"/>
          <a:ext cx="10438649" cy="2963444"/>
        </p:xfrm>
        <a:graphic>
          <a:graphicData uri="http://schemas.openxmlformats.org/drawingml/2006/table">
            <a:tbl>
              <a:tblPr firstRow="1" bandRow="1">
                <a:tableStyleId>{5C22544A-7EE6-4342-B048-85BDC9FD1C3A}</a:tableStyleId>
              </a:tblPr>
              <a:tblGrid>
                <a:gridCol w="1661280">
                  <a:extLst>
                    <a:ext uri="{9D8B030D-6E8A-4147-A177-3AD203B41FA5}">
                      <a16:colId xmlns:a16="http://schemas.microsoft.com/office/drawing/2014/main" val="1731294988"/>
                    </a:ext>
                  </a:extLst>
                </a:gridCol>
                <a:gridCol w="2514179">
                  <a:extLst>
                    <a:ext uri="{9D8B030D-6E8A-4147-A177-3AD203B41FA5}">
                      <a16:colId xmlns:a16="http://schemas.microsoft.com/office/drawing/2014/main" val="4180271545"/>
                    </a:ext>
                  </a:extLst>
                </a:gridCol>
                <a:gridCol w="2087730">
                  <a:extLst>
                    <a:ext uri="{9D8B030D-6E8A-4147-A177-3AD203B41FA5}">
                      <a16:colId xmlns:a16="http://schemas.microsoft.com/office/drawing/2014/main" val="3769486285"/>
                    </a:ext>
                  </a:extLst>
                </a:gridCol>
                <a:gridCol w="2087730">
                  <a:extLst>
                    <a:ext uri="{9D8B030D-6E8A-4147-A177-3AD203B41FA5}">
                      <a16:colId xmlns:a16="http://schemas.microsoft.com/office/drawing/2014/main" val="3559091717"/>
                    </a:ext>
                  </a:extLst>
                </a:gridCol>
                <a:gridCol w="2087730">
                  <a:extLst>
                    <a:ext uri="{9D8B030D-6E8A-4147-A177-3AD203B41FA5}">
                      <a16:colId xmlns:a16="http://schemas.microsoft.com/office/drawing/2014/main" val="3302146229"/>
                    </a:ext>
                  </a:extLst>
                </a:gridCol>
              </a:tblGrid>
              <a:tr h="397367">
                <a:tc>
                  <a:txBody>
                    <a:bodyPr/>
                    <a:lstStyle/>
                    <a:p>
                      <a:r>
                        <a:rPr lang="en-US" sz="1200" dirty="0"/>
                        <a:t>Vehicle</a:t>
                      </a:r>
                    </a:p>
                  </a:txBody>
                  <a:tcPr anchor="ctr"/>
                </a:tc>
                <a:tc>
                  <a:txBody>
                    <a:bodyPr/>
                    <a:lstStyle/>
                    <a:p>
                      <a:pPr algn="ctr"/>
                      <a:r>
                        <a:rPr lang="en-US" sz="1200" dirty="0"/>
                        <a:t>Student/Rider in Quarter</a:t>
                      </a:r>
                    </a:p>
                  </a:txBody>
                  <a:tcPr anchor="ctr"/>
                </a:tc>
                <a:tc>
                  <a:txBody>
                    <a:bodyPr/>
                    <a:lstStyle/>
                    <a:p>
                      <a:pPr algn="ctr"/>
                      <a:r>
                        <a:rPr lang="en-US" sz="1200" dirty="0"/>
                        <a:t>Spec. Transp. In IEP?</a:t>
                      </a:r>
                    </a:p>
                  </a:txBody>
                  <a:tcPr anchor="ctr"/>
                </a:tc>
                <a:tc>
                  <a:txBody>
                    <a:bodyPr/>
                    <a:lstStyle/>
                    <a:p>
                      <a:pPr algn="ctr"/>
                      <a:r>
                        <a:rPr lang="en-US" sz="1200" dirty="0"/>
                        <a:t>Health Service in IEP?</a:t>
                      </a:r>
                    </a:p>
                  </a:txBody>
                  <a:tcPr anchor="ctr"/>
                </a:tc>
                <a:tc>
                  <a:txBody>
                    <a:bodyPr/>
                    <a:lstStyle/>
                    <a:p>
                      <a:pPr algn="ctr"/>
                      <a:r>
                        <a:rPr lang="en-US" sz="1200" dirty="0"/>
                        <a:t>Medicaid/ CHIP/ FAMIS?</a:t>
                      </a:r>
                    </a:p>
                  </a:txBody>
                  <a:tcPr anchor="ctr"/>
                </a:tc>
                <a:extLst>
                  <a:ext uri="{0D108BD9-81ED-4DB2-BD59-A6C34878D82A}">
                    <a16:rowId xmlns:a16="http://schemas.microsoft.com/office/drawing/2014/main" val="3013276908"/>
                  </a:ext>
                </a:extLst>
              </a:tr>
              <a:tr h="264459">
                <a:tc>
                  <a:txBody>
                    <a:bodyPr/>
                    <a:lstStyle/>
                    <a:p>
                      <a:r>
                        <a:rPr lang="en-US" sz="1200" dirty="0"/>
                        <a:t>Bus #1</a:t>
                      </a:r>
                    </a:p>
                  </a:txBody>
                  <a:tcPr anchor="ctr"/>
                </a:tc>
                <a:tc>
                  <a:txBody>
                    <a:bodyPr/>
                    <a:lstStyle/>
                    <a:p>
                      <a:pPr algn="ctr"/>
                      <a:r>
                        <a:rPr lang="en-US" sz="1200" dirty="0"/>
                        <a:t>Student 1</a:t>
                      </a:r>
                    </a:p>
                  </a:txBody>
                  <a:tcPr anchor="ctr"/>
                </a:tc>
                <a:tc>
                  <a:txBody>
                    <a:bodyPr/>
                    <a:lstStyle/>
                    <a:p>
                      <a:pPr algn="ctr"/>
                      <a:r>
                        <a:rPr lang="en-US" sz="1200" dirty="0"/>
                        <a:t>Yes</a:t>
                      </a:r>
                    </a:p>
                  </a:txBody>
                  <a:tcPr anchor="ctr"/>
                </a:tc>
                <a:tc>
                  <a:txBody>
                    <a:bodyPr/>
                    <a:lstStyle/>
                    <a:p>
                      <a:pPr algn="ctr"/>
                      <a:r>
                        <a:rPr lang="en-US" sz="1200" dirty="0"/>
                        <a:t>Yes</a:t>
                      </a:r>
                    </a:p>
                  </a:txBody>
                  <a:tcPr anchor="ctr"/>
                </a:tc>
                <a:tc>
                  <a:txBody>
                    <a:bodyPr/>
                    <a:lstStyle/>
                    <a:p>
                      <a:pPr algn="ctr"/>
                      <a:r>
                        <a:rPr lang="en-US" sz="1200" dirty="0"/>
                        <a:t>Medicaid</a:t>
                      </a:r>
                    </a:p>
                  </a:txBody>
                  <a:tcPr anchor="ctr"/>
                </a:tc>
                <a:extLst>
                  <a:ext uri="{0D108BD9-81ED-4DB2-BD59-A6C34878D82A}">
                    <a16:rowId xmlns:a16="http://schemas.microsoft.com/office/drawing/2014/main" val="3202423577"/>
                  </a:ext>
                </a:extLst>
              </a:tr>
              <a:tr h="264459">
                <a:tc>
                  <a:txBody>
                    <a:bodyPr/>
                    <a:lstStyle/>
                    <a:p>
                      <a:endParaRPr lang="en-US" sz="1200" dirty="0"/>
                    </a:p>
                  </a:txBody>
                  <a:tcPr anchor="ctr"/>
                </a:tc>
                <a:tc>
                  <a:txBody>
                    <a:bodyPr/>
                    <a:lstStyle/>
                    <a:p>
                      <a:pPr algn="ctr"/>
                      <a:r>
                        <a:rPr lang="en-US" sz="1200" dirty="0"/>
                        <a:t>Student 2</a:t>
                      </a:r>
                    </a:p>
                  </a:txBody>
                  <a:tcPr anchor="ctr"/>
                </a:tc>
                <a:tc>
                  <a:txBody>
                    <a:bodyPr/>
                    <a:lstStyle/>
                    <a:p>
                      <a:pPr algn="ctr"/>
                      <a:r>
                        <a:rPr lang="en-US" sz="1200" dirty="0"/>
                        <a:t>Yes</a:t>
                      </a:r>
                    </a:p>
                  </a:txBody>
                  <a:tcPr anchor="ctr"/>
                </a:tc>
                <a:tc>
                  <a:txBody>
                    <a:bodyPr/>
                    <a:lstStyle/>
                    <a:p>
                      <a:pPr algn="ctr"/>
                      <a:r>
                        <a:rPr lang="en-US" sz="1200" dirty="0"/>
                        <a:t>No</a:t>
                      </a:r>
                    </a:p>
                  </a:txBody>
                  <a:tcPr anchor="ctr"/>
                </a:tc>
                <a:tc>
                  <a:txBody>
                    <a:bodyPr/>
                    <a:lstStyle/>
                    <a:p>
                      <a:pPr algn="ctr"/>
                      <a:r>
                        <a:rPr lang="en-US" sz="1200" dirty="0"/>
                        <a:t>--</a:t>
                      </a:r>
                    </a:p>
                  </a:txBody>
                  <a:tcPr anchor="ctr"/>
                </a:tc>
                <a:extLst>
                  <a:ext uri="{0D108BD9-81ED-4DB2-BD59-A6C34878D82A}">
                    <a16:rowId xmlns:a16="http://schemas.microsoft.com/office/drawing/2014/main" val="1082071620"/>
                  </a:ext>
                </a:extLst>
              </a:tr>
              <a:tr h="264459">
                <a:tc>
                  <a:txBody>
                    <a:bodyPr/>
                    <a:lstStyle/>
                    <a:p>
                      <a:endParaRPr lang="en-US" sz="1200" dirty="0"/>
                    </a:p>
                  </a:txBody>
                  <a:tcPr anchor="ctr"/>
                </a:tc>
                <a:tc>
                  <a:txBody>
                    <a:bodyPr/>
                    <a:lstStyle/>
                    <a:p>
                      <a:pPr algn="ctr"/>
                      <a:r>
                        <a:rPr lang="en-US" sz="1200" dirty="0"/>
                        <a:t>Student 3</a:t>
                      </a:r>
                    </a:p>
                  </a:txBody>
                  <a:tcPr anchor="ctr"/>
                </a:tc>
                <a:tc>
                  <a:txBody>
                    <a:bodyPr/>
                    <a:lstStyle/>
                    <a:p>
                      <a:pPr algn="ctr"/>
                      <a:r>
                        <a:rPr lang="en-US" sz="1200" dirty="0"/>
                        <a:t>No</a:t>
                      </a:r>
                    </a:p>
                  </a:txBody>
                  <a:tcPr anchor="ctr"/>
                </a:tc>
                <a:tc>
                  <a:txBody>
                    <a:bodyPr/>
                    <a:lstStyle/>
                    <a:p>
                      <a:pPr algn="ctr"/>
                      <a:r>
                        <a:rPr lang="en-US" sz="1200" dirty="0"/>
                        <a:t>No</a:t>
                      </a:r>
                    </a:p>
                  </a:txBody>
                  <a:tcPr anchor="ctr"/>
                </a:tc>
                <a:tc>
                  <a:txBody>
                    <a:bodyPr/>
                    <a:lstStyle/>
                    <a:p>
                      <a:pPr algn="ctr"/>
                      <a:r>
                        <a:rPr lang="en-US" sz="1200" dirty="0"/>
                        <a:t>--</a:t>
                      </a:r>
                    </a:p>
                  </a:txBody>
                  <a:tcPr anchor="ctr"/>
                </a:tc>
                <a:extLst>
                  <a:ext uri="{0D108BD9-81ED-4DB2-BD59-A6C34878D82A}">
                    <a16:rowId xmlns:a16="http://schemas.microsoft.com/office/drawing/2014/main" val="3820377354"/>
                  </a:ext>
                </a:extLst>
              </a:tr>
              <a:tr h="264459">
                <a:tc>
                  <a:txBody>
                    <a:bodyPr/>
                    <a:lstStyle/>
                    <a:p>
                      <a:r>
                        <a:rPr lang="en-US" sz="1200" dirty="0"/>
                        <a:t>Bus #2</a:t>
                      </a:r>
                    </a:p>
                  </a:txBody>
                  <a:tcPr anchor="ctr"/>
                </a:tc>
                <a:tc>
                  <a:txBody>
                    <a:bodyPr/>
                    <a:lstStyle/>
                    <a:p>
                      <a:pPr algn="ctr"/>
                      <a:r>
                        <a:rPr lang="en-US" sz="1200" dirty="0"/>
                        <a:t>Student 4</a:t>
                      </a:r>
                    </a:p>
                  </a:txBody>
                  <a:tcPr anchor="ctr"/>
                </a:tc>
                <a:tc>
                  <a:txBody>
                    <a:bodyPr/>
                    <a:lstStyle/>
                    <a:p>
                      <a:pPr algn="ctr"/>
                      <a:r>
                        <a:rPr lang="en-US" sz="1200" dirty="0"/>
                        <a:t>Yes</a:t>
                      </a:r>
                    </a:p>
                  </a:txBody>
                  <a:tcPr anchor="ctr"/>
                </a:tc>
                <a:tc>
                  <a:txBody>
                    <a:bodyPr/>
                    <a:lstStyle/>
                    <a:p>
                      <a:pPr algn="ctr"/>
                      <a:r>
                        <a:rPr lang="en-US" sz="1200" dirty="0"/>
                        <a:t>Yes</a:t>
                      </a:r>
                    </a:p>
                  </a:txBody>
                  <a:tcPr anchor="ctr"/>
                </a:tc>
                <a:tc>
                  <a:txBody>
                    <a:bodyPr/>
                    <a:lstStyle/>
                    <a:p>
                      <a:pPr algn="ctr"/>
                      <a:r>
                        <a:rPr lang="en-US" sz="1200" dirty="0"/>
                        <a:t>CHIP</a:t>
                      </a:r>
                    </a:p>
                  </a:txBody>
                  <a:tcPr anchor="ctr"/>
                </a:tc>
                <a:extLst>
                  <a:ext uri="{0D108BD9-81ED-4DB2-BD59-A6C34878D82A}">
                    <a16:rowId xmlns:a16="http://schemas.microsoft.com/office/drawing/2014/main" val="2642946685"/>
                  </a:ext>
                </a:extLst>
              </a:tr>
              <a:tr h="264459">
                <a:tc>
                  <a:txBody>
                    <a:bodyPr/>
                    <a:lstStyle/>
                    <a:p>
                      <a:endParaRPr lang="en-US" sz="1200"/>
                    </a:p>
                  </a:txBody>
                  <a:tcPr anchor="ctr"/>
                </a:tc>
                <a:tc>
                  <a:txBody>
                    <a:bodyPr/>
                    <a:lstStyle/>
                    <a:p>
                      <a:pPr algn="ctr"/>
                      <a:r>
                        <a:rPr lang="en-US" sz="1200" dirty="0"/>
                        <a:t>Student 5</a:t>
                      </a:r>
                    </a:p>
                  </a:txBody>
                  <a:tcPr anchor="ctr"/>
                </a:tc>
                <a:tc>
                  <a:txBody>
                    <a:bodyPr/>
                    <a:lstStyle/>
                    <a:p>
                      <a:pPr algn="ctr"/>
                      <a:r>
                        <a:rPr lang="en-US" sz="1200" dirty="0"/>
                        <a:t>Yes</a:t>
                      </a:r>
                    </a:p>
                  </a:txBody>
                  <a:tcPr anchor="ctr"/>
                </a:tc>
                <a:tc>
                  <a:txBody>
                    <a:bodyPr/>
                    <a:lstStyle/>
                    <a:p>
                      <a:pPr algn="ctr"/>
                      <a:r>
                        <a:rPr lang="en-US" sz="1200" dirty="0"/>
                        <a:t>Yes</a:t>
                      </a:r>
                    </a:p>
                  </a:txBody>
                  <a:tcPr anchor="ctr"/>
                </a:tc>
                <a:tc>
                  <a:txBody>
                    <a:bodyPr/>
                    <a:lstStyle/>
                    <a:p>
                      <a:pPr algn="ctr"/>
                      <a:r>
                        <a:rPr lang="en-US" sz="1200" dirty="0"/>
                        <a:t>FAMIS</a:t>
                      </a:r>
                    </a:p>
                  </a:txBody>
                  <a:tcPr anchor="ctr"/>
                </a:tc>
                <a:extLst>
                  <a:ext uri="{0D108BD9-81ED-4DB2-BD59-A6C34878D82A}">
                    <a16:rowId xmlns:a16="http://schemas.microsoft.com/office/drawing/2014/main" val="466438026"/>
                  </a:ext>
                </a:extLst>
              </a:tr>
              <a:tr h="264459">
                <a:tc>
                  <a:txBody>
                    <a:bodyPr/>
                    <a:lstStyle/>
                    <a:p>
                      <a:endParaRPr lang="en-US" sz="1200"/>
                    </a:p>
                  </a:txBody>
                  <a:tcPr anchor="ctr"/>
                </a:tc>
                <a:tc>
                  <a:txBody>
                    <a:bodyPr/>
                    <a:lstStyle/>
                    <a:p>
                      <a:pPr algn="ctr"/>
                      <a:r>
                        <a:rPr lang="en-US" sz="1200" dirty="0"/>
                        <a:t>Student 6</a:t>
                      </a:r>
                    </a:p>
                  </a:txBody>
                  <a:tcPr anchor="ctr"/>
                </a:tc>
                <a:tc>
                  <a:txBody>
                    <a:bodyPr/>
                    <a:lstStyle/>
                    <a:p>
                      <a:pPr algn="ctr"/>
                      <a:r>
                        <a:rPr lang="en-US" sz="1200" dirty="0"/>
                        <a:t>No</a:t>
                      </a:r>
                    </a:p>
                  </a:txBody>
                  <a:tcPr anchor="ctr"/>
                </a:tc>
                <a:tc>
                  <a:txBody>
                    <a:bodyPr/>
                    <a:lstStyle/>
                    <a:p>
                      <a:pPr algn="ctr"/>
                      <a:r>
                        <a:rPr lang="en-US" sz="1200" dirty="0"/>
                        <a:t>Yes</a:t>
                      </a:r>
                    </a:p>
                  </a:txBody>
                  <a:tcPr anchor="ctr"/>
                </a:tc>
                <a:tc>
                  <a:txBody>
                    <a:bodyPr/>
                    <a:lstStyle/>
                    <a:p>
                      <a:pPr algn="ctr"/>
                      <a:r>
                        <a:rPr lang="en-US" sz="1200" dirty="0"/>
                        <a:t>--</a:t>
                      </a:r>
                    </a:p>
                  </a:txBody>
                  <a:tcPr anchor="ctr"/>
                </a:tc>
                <a:extLst>
                  <a:ext uri="{0D108BD9-81ED-4DB2-BD59-A6C34878D82A}">
                    <a16:rowId xmlns:a16="http://schemas.microsoft.com/office/drawing/2014/main" val="1051716070"/>
                  </a:ext>
                </a:extLst>
              </a:tr>
              <a:tr h="289927">
                <a:tc>
                  <a:txBody>
                    <a:bodyPr/>
                    <a:lstStyle/>
                    <a:p>
                      <a:endParaRPr lang="en-US" sz="1200" dirty="0"/>
                    </a:p>
                  </a:txBody>
                  <a:tcPr anchor="ctr"/>
                </a:tc>
                <a:tc>
                  <a:txBody>
                    <a:bodyPr/>
                    <a:lstStyle/>
                    <a:p>
                      <a:pPr algn="ctr"/>
                      <a:r>
                        <a:rPr lang="en-US" sz="1200" dirty="0"/>
                        <a:t>Student 7</a:t>
                      </a:r>
                    </a:p>
                  </a:txBody>
                  <a:tcPr anchor="ctr"/>
                </a:tc>
                <a:tc>
                  <a:txBody>
                    <a:bodyPr/>
                    <a:lstStyle/>
                    <a:p>
                      <a:pPr algn="ctr"/>
                      <a:r>
                        <a:rPr lang="en-US" sz="1200" dirty="0"/>
                        <a:t>Yes</a:t>
                      </a:r>
                    </a:p>
                  </a:txBody>
                  <a:tcPr anchor="ctr"/>
                </a:tc>
                <a:tc>
                  <a:txBody>
                    <a:bodyPr/>
                    <a:lstStyle/>
                    <a:p>
                      <a:pPr algn="ctr"/>
                      <a:r>
                        <a:rPr lang="en-US" sz="1200" dirty="0"/>
                        <a:t>Yes</a:t>
                      </a:r>
                    </a:p>
                  </a:txBody>
                  <a:tcPr anchor="ctr"/>
                </a:tc>
                <a:tc>
                  <a:txBody>
                    <a:bodyPr/>
                    <a:lstStyle/>
                    <a:p>
                      <a:pPr algn="ctr"/>
                      <a:r>
                        <a:rPr lang="en-US" sz="1200" dirty="0"/>
                        <a:t>No match</a:t>
                      </a:r>
                    </a:p>
                  </a:txBody>
                  <a:tcPr anchor="ctr"/>
                </a:tc>
                <a:extLst>
                  <a:ext uri="{0D108BD9-81ED-4DB2-BD59-A6C34878D82A}">
                    <a16:rowId xmlns:a16="http://schemas.microsoft.com/office/drawing/2014/main" val="1533315538"/>
                  </a:ext>
                </a:extLst>
              </a:tr>
              <a:tr h="260597">
                <a:tc>
                  <a:txBody>
                    <a:bodyPr/>
                    <a:lstStyle/>
                    <a:p>
                      <a:endParaRPr lang="en-US" sz="1200" dirty="0"/>
                    </a:p>
                  </a:txBody>
                  <a:tcPr anchor="ctr"/>
                </a:tc>
                <a:tc>
                  <a:txBody>
                    <a:bodyPr/>
                    <a:lstStyle/>
                    <a:p>
                      <a:pPr algn="ctr"/>
                      <a:r>
                        <a:rPr lang="en-US" sz="1200" dirty="0"/>
                        <a:t>Student 8</a:t>
                      </a:r>
                    </a:p>
                  </a:txBody>
                  <a:tcPr anchor="ctr"/>
                </a:tc>
                <a:tc>
                  <a:txBody>
                    <a:bodyPr/>
                    <a:lstStyle/>
                    <a:p>
                      <a:pPr algn="ctr"/>
                      <a:r>
                        <a:rPr lang="en-US" sz="1200" dirty="0"/>
                        <a:t>Yes</a:t>
                      </a:r>
                    </a:p>
                  </a:txBody>
                  <a:tcPr anchor="ctr"/>
                </a:tc>
                <a:tc>
                  <a:txBody>
                    <a:bodyPr/>
                    <a:lstStyle/>
                    <a:p>
                      <a:pPr algn="ctr"/>
                      <a:r>
                        <a:rPr lang="en-US" sz="1200" dirty="0"/>
                        <a:t>Yes</a:t>
                      </a:r>
                    </a:p>
                  </a:txBody>
                  <a:tcPr anchor="ctr"/>
                </a:tc>
                <a:tc>
                  <a:txBody>
                    <a:bodyPr/>
                    <a:lstStyle/>
                    <a:p>
                      <a:pPr algn="ctr"/>
                      <a:r>
                        <a:rPr lang="en-US" sz="1200" dirty="0"/>
                        <a:t>Medicaid</a:t>
                      </a:r>
                    </a:p>
                  </a:txBody>
                  <a:tcPr anchor="ctr"/>
                </a:tc>
                <a:extLst>
                  <a:ext uri="{0D108BD9-81ED-4DB2-BD59-A6C34878D82A}">
                    <a16:rowId xmlns:a16="http://schemas.microsoft.com/office/drawing/2014/main" val="3664405130"/>
                  </a:ext>
                </a:extLst>
              </a:tr>
              <a:tr h="355910">
                <a:tc>
                  <a:txBody>
                    <a:bodyPr/>
                    <a:lstStyle/>
                    <a:p>
                      <a:endParaRPr lang="en-US" sz="1200" dirty="0"/>
                    </a:p>
                  </a:txBody>
                  <a:tcPr anchor="ctr"/>
                </a:tc>
                <a:tc>
                  <a:txBody>
                    <a:bodyPr/>
                    <a:lstStyle/>
                    <a:p>
                      <a:pPr algn="ctr"/>
                      <a:r>
                        <a:rPr lang="en-US" sz="1200" dirty="0"/>
                        <a:t>Student 9</a:t>
                      </a:r>
                    </a:p>
                  </a:txBody>
                  <a:tcPr anchor="ctr"/>
                </a:tc>
                <a:tc>
                  <a:txBody>
                    <a:bodyPr/>
                    <a:lstStyle/>
                    <a:p>
                      <a:pPr algn="ctr"/>
                      <a:r>
                        <a:rPr lang="en-US" sz="1200" dirty="0"/>
                        <a:t>Yes</a:t>
                      </a:r>
                    </a:p>
                  </a:txBody>
                  <a:tcPr anchor="ctr"/>
                </a:tc>
                <a:tc>
                  <a:txBody>
                    <a:bodyPr/>
                    <a:lstStyle/>
                    <a:p>
                      <a:pPr algn="ctr"/>
                      <a:r>
                        <a:rPr lang="en-US" sz="1200" dirty="0"/>
                        <a:t>Yes</a:t>
                      </a:r>
                    </a:p>
                  </a:txBody>
                  <a:tcPr anchor="ctr"/>
                </a:tc>
                <a:tc>
                  <a:txBody>
                    <a:bodyPr/>
                    <a:lstStyle/>
                    <a:p>
                      <a:pPr algn="ctr"/>
                      <a:r>
                        <a:rPr lang="en-US" sz="1200" dirty="0"/>
                        <a:t>No match</a:t>
                      </a:r>
                    </a:p>
                  </a:txBody>
                  <a:tcPr anchor="ctr"/>
                </a:tc>
                <a:extLst>
                  <a:ext uri="{0D108BD9-81ED-4DB2-BD59-A6C34878D82A}">
                    <a16:rowId xmlns:a16="http://schemas.microsoft.com/office/drawing/2014/main" val="2127108117"/>
                  </a:ext>
                </a:extLst>
              </a:tr>
            </a:tbl>
          </a:graphicData>
        </a:graphic>
      </p:graphicFrame>
      <p:grpSp>
        <p:nvGrpSpPr>
          <p:cNvPr id="22" name="Group 21">
            <a:extLst>
              <a:ext uri="{FF2B5EF4-FFF2-40B4-BE49-F238E27FC236}">
                <a16:creationId xmlns:a16="http://schemas.microsoft.com/office/drawing/2014/main" id="{C6DA6630-B175-CC86-17F8-B122F8013C3A}"/>
              </a:ext>
              <a:ext uri="{C183D7F6-B498-43B3-948B-1728B52AA6E4}">
                <adec:decorative xmlns:adec="http://schemas.microsoft.com/office/drawing/2017/decorative" val="1"/>
              </a:ext>
            </a:extLst>
          </p:cNvPr>
          <p:cNvGrpSpPr/>
          <p:nvPr/>
        </p:nvGrpSpPr>
        <p:grpSpPr>
          <a:xfrm>
            <a:off x="3440848" y="2413990"/>
            <a:ext cx="552263" cy="543162"/>
            <a:chOff x="239913" y="3793707"/>
            <a:chExt cx="552263" cy="543162"/>
          </a:xfrm>
        </p:grpSpPr>
        <p:sp>
          <p:nvSpPr>
            <p:cNvPr id="23" name="Flowchart: Connector 22">
              <a:extLst>
                <a:ext uri="{FF2B5EF4-FFF2-40B4-BE49-F238E27FC236}">
                  <a16:creationId xmlns:a16="http://schemas.microsoft.com/office/drawing/2014/main" id="{DC164D0C-9B60-D6B7-0A14-0A7F98845357}"/>
                </a:ext>
              </a:extLst>
            </p:cNvPr>
            <p:cNvSpPr/>
            <p:nvPr/>
          </p:nvSpPr>
          <p:spPr>
            <a:xfrm>
              <a:off x="239913" y="3793707"/>
              <a:ext cx="552263" cy="543162"/>
            </a:xfrm>
            <a:prstGeom prst="flowChartConnector">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3013D7B7-4A3C-5718-FD1C-EFF698BF6542}"/>
                </a:ext>
              </a:extLst>
            </p:cNvPr>
            <p:cNvSpPr txBox="1"/>
            <p:nvPr/>
          </p:nvSpPr>
          <p:spPr>
            <a:xfrm>
              <a:off x="312341" y="3880622"/>
              <a:ext cx="407408" cy="369332"/>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1</a:t>
              </a:r>
            </a:p>
          </p:txBody>
        </p:sp>
      </p:grpSp>
      <p:grpSp>
        <p:nvGrpSpPr>
          <p:cNvPr id="25" name="Group 24">
            <a:extLst>
              <a:ext uri="{FF2B5EF4-FFF2-40B4-BE49-F238E27FC236}">
                <a16:creationId xmlns:a16="http://schemas.microsoft.com/office/drawing/2014/main" id="{6CEB5049-5814-8F38-52EA-82883282BBB0}"/>
              </a:ext>
              <a:ext uri="{C183D7F6-B498-43B3-948B-1728B52AA6E4}">
                <adec:decorative xmlns:adec="http://schemas.microsoft.com/office/drawing/2017/decorative" val="1"/>
              </a:ext>
            </a:extLst>
          </p:cNvPr>
          <p:cNvGrpSpPr/>
          <p:nvPr/>
        </p:nvGrpSpPr>
        <p:grpSpPr>
          <a:xfrm>
            <a:off x="6820483" y="2234267"/>
            <a:ext cx="552263" cy="543162"/>
            <a:chOff x="239913" y="3793707"/>
            <a:chExt cx="552263" cy="543162"/>
          </a:xfrm>
        </p:grpSpPr>
        <p:sp>
          <p:nvSpPr>
            <p:cNvPr id="26" name="Flowchart: Connector 25">
              <a:extLst>
                <a:ext uri="{FF2B5EF4-FFF2-40B4-BE49-F238E27FC236}">
                  <a16:creationId xmlns:a16="http://schemas.microsoft.com/office/drawing/2014/main" id="{5D2CE05F-646A-E78A-77FB-55AA9339D833}"/>
                </a:ext>
              </a:extLst>
            </p:cNvPr>
            <p:cNvSpPr/>
            <p:nvPr/>
          </p:nvSpPr>
          <p:spPr>
            <a:xfrm>
              <a:off x="239913" y="3793707"/>
              <a:ext cx="552263" cy="543162"/>
            </a:xfrm>
            <a:prstGeom prst="flowChartConnector">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80ADFE27-FA5E-7B48-45D0-4284AEE39416}"/>
                </a:ext>
              </a:extLst>
            </p:cNvPr>
            <p:cNvSpPr txBox="1"/>
            <p:nvPr/>
          </p:nvSpPr>
          <p:spPr>
            <a:xfrm>
              <a:off x="312341" y="3880622"/>
              <a:ext cx="407408" cy="369332"/>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2</a:t>
              </a:r>
            </a:p>
          </p:txBody>
        </p:sp>
      </p:grpSp>
      <p:grpSp>
        <p:nvGrpSpPr>
          <p:cNvPr id="28" name="Group 27">
            <a:extLst>
              <a:ext uri="{FF2B5EF4-FFF2-40B4-BE49-F238E27FC236}">
                <a16:creationId xmlns:a16="http://schemas.microsoft.com/office/drawing/2014/main" id="{5774C965-8629-CBB7-3782-C0BE80287C35}"/>
              </a:ext>
              <a:ext uri="{C183D7F6-B498-43B3-948B-1728B52AA6E4}">
                <adec:decorative xmlns:adec="http://schemas.microsoft.com/office/drawing/2017/decorative" val="1"/>
              </a:ext>
            </a:extLst>
          </p:cNvPr>
          <p:cNvGrpSpPr/>
          <p:nvPr/>
        </p:nvGrpSpPr>
        <p:grpSpPr>
          <a:xfrm>
            <a:off x="10064435" y="2424686"/>
            <a:ext cx="552263" cy="543162"/>
            <a:chOff x="239913" y="3793707"/>
            <a:chExt cx="552263" cy="543162"/>
          </a:xfrm>
        </p:grpSpPr>
        <p:sp>
          <p:nvSpPr>
            <p:cNvPr id="29" name="Flowchart: Connector 28">
              <a:extLst>
                <a:ext uri="{FF2B5EF4-FFF2-40B4-BE49-F238E27FC236}">
                  <a16:creationId xmlns:a16="http://schemas.microsoft.com/office/drawing/2014/main" id="{D3A15B71-B66F-AAC6-2ED0-F7890DF56EDB}"/>
                </a:ext>
              </a:extLst>
            </p:cNvPr>
            <p:cNvSpPr/>
            <p:nvPr/>
          </p:nvSpPr>
          <p:spPr>
            <a:xfrm>
              <a:off x="239913" y="3793707"/>
              <a:ext cx="552263" cy="543162"/>
            </a:xfrm>
            <a:prstGeom prst="flowChartConnector">
              <a:avLst/>
            </a:prstGeom>
            <a:solidFill>
              <a:schemeClr val="accent1">
                <a:lumMod val="20000"/>
                <a:lumOff val="80000"/>
              </a:schemeClr>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91E91CB9-08C2-4BEA-5512-4ECDB5A53A15}"/>
                </a:ext>
              </a:extLst>
            </p:cNvPr>
            <p:cNvSpPr txBox="1"/>
            <p:nvPr/>
          </p:nvSpPr>
          <p:spPr>
            <a:xfrm>
              <a:off x="312341" y="3880622"/>
              <a:ext cx="407408" cy="369332"/>
            </a:xfrm>
            <a:prstGeom prst="rect">
              <a:avLst/>
            </a:prstGeom>
            <a:noFill/>
            <a:ln w="28575">
              <a:noFill/>
            </a:ln>
          </p:spPr>
          <p:txBody>
            <a:bodyPr wrap="square" rtlCol="0">
              <a:spAutoFit/>
            </a:bodyPr>
            <a:lstStyle/>
            <a:p>
              <a:pPr algn="ctr"/>
              <a:r>
                <a:rPr lang="en-US" dirty="0">
                  <a:latin typeface="Calibri" panose="020F0502020204030204" pitchFamily="34" charset="0"/>
                  <a:cs typeface="Calibri" panose="020F0502020204030204" pitchFamily="34" charset="0"/>
                </a:rPr>
                <a:t>3</a:t>
              </a:r>
            </a:p>
          </p:txBody>
        </p:sp>
      </p:grpSp>
      <p:sp>
        <p:nvSpPr>
          <p:cNvPr id="31" name="Left Brace 30">
            <a:extLst>
              <a:ext uri="{FF2B5EF4-FFF2-40B4-BE49-F238E27FC236}">
                <a16:creationId xmlns:a16="http://schemas.microsoft.com/office/drawing/2014/main" id="{67EF54D1-8716-2C8C-80A3-0DEAF348248A}"/>
              </a:ext>
              <a:ext uri="{C183D7F6-B498-43B3-948B-1728B52AA6E4}">
                <adec:decorative xmlns:adec="http://schemas.microsoft.com/office/drawing/2017/decorative" val="1"/>
              </a:ext>
            </a:extLst>
          </p:cNvPr>
          <p:cNvSpPr/>
          <p:nvPr/>
        </p:nvSpPr>
        <p:spPr>
          <a:xfrm rot="5400000">
            <a:off x="9215691" y="-74820"/>
            <a:ext cx="230828" cy="2018922"/>
          </a:xfrm>
          <a:prstGeom prst="leftBrace">
            <a:avLst>
              <a:gd name="adj1" fmla="val 8333"/>
              <a:gd name="adj2" fmla="val 5060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2" name="TextBox 31">
            <a:extLst>
              <a:ext uri="{FF2B5EF4-FFF2-40B4-BE49-F238E27FC236}">
                <a16:creationId xmlns:a16="http://schemas.microsoft.com/office/drawing/2014/main" id="{466BFFB7-C08F-CB46-D70F-E7505E73CADC}"/>
              </a:ext>
              <a:ext uri="{C183D7F6-B498-43B3-948B-1728B52AA6E4}">
                <adec:decorative xmlns:adec="http://schemas.microsoft.com/office/drawing/2017/decorative" val="1"/>
              </a:ext>
            </a:extLst>
          </p:cNvPr>
          <p:cNvSpPr txBox="1"/>
          <p:nvPr/>
        </p:nvSpPr>
        <p:spPr>
          <a:xfrm>
            <a:off x="3755190" y="2516772"/>
            <a:ext cx="674477" cy="375552"/>
          </a:xfrm>
          <a:prstGeom prst="rect">
            <a:avLst/>
          </a:prstGeom>
          <a:noFill/>
        </p:spPr>
        <p:txBody>
          <a:bodyPr wrap="square" rtlCol="0">
            <a:spAutoFit/>
          </a:bodyPr>
          <a:lstStyle/>
          <a:p>
            <a:pPr marL="0" marR="0" algn="r">
              <a:lnSpc>
                <a:spcPct val="107000"/>
              </a:lnSpc>
              <a:spcBef>
                <a:spcPts val="0"/>
              </a:spcBef>
              <a:spcAft>
                <a:spcPts val="800"/>
              </a:spcAft>
            </a:pPr>
            <a:r>
              <a:rPr lang="en-US"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9</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3" name="TextBox 32">
            <a:extLst>
              <a:ext uri="{FF2B5EF4-FFF2-40B4-BE49-F238E27FC236}">
                <a16:creationId xmlns:a16="http://schemas.microsoft.com/office/drawing/2014/main" id="{AC85B82B-EE05-801B-3E61-1C277660387B}"/>
              </a:ext>
              <a:ext uri="{C183D7F6-B498-43B3-948B-1728B52AA6E4}">
                <adec:decorative xmlns:adec="http://schemas.microsoft.com/office/drawing/2017/decorative" val="1"/>
              </a:ext>
            </a:extLst>
          </p:cNvPr>
          <p:cNvSpPr txBox="1"/>
          <p:nvPr/>
        </p:nvSpPr>
        <p:spPr>
          <a:xfrm>
            <a:off x="7124798" y="2319653"/>
            <a:ext cx="674477" cy="375552"/>
          </a:xfrm>
          <a:prstGeom prst="rect">
            <a:avLst/>
          </a:prstGeom>
          <a:noFill/>
        </p:spPr>
        <p:txBody>
          <a:bodyPr wrap="square" rtlCol="0">
            <a:spAutoFit/>
          </a:bodyPr>
          <a:lstStyle/>
          <a:p>
            <a:pPr marL="0" marR="0" algn="r">
              <a:lnSpc>
                <a:spcPct val="107000"/>
              </a:lnSpc>
              <a:spcBef>
                <a:spcPts val="0"/>
              </a:spcBef>
              <a:spcAft>
                <a:spcPts val="800"/>
              </a:spcAft>
            </a:pPr>
            <a:r>
              <a:rPr lang="en-US"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6</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6" name="TextBox 35">
            <a:extLst>
              <a:ext uri="{FF2B5EF4-FFF2-40B4-BE49-F238E27FC236}">
                <a16:creationId xmlns:a16="http://schemas.microsoft.com/office/drawing/2014/main" id="{C2E8B4B8-F670-3AC8-76B9-8E260718EDF9}"/>
              </a:ext>
              <a:ext uri="{C183D7F6-B498-43B3-948B-1728B52AA6E4}">
                <adec:decorative xmlns:adec="http://schemas.microsoft.com/office/drawing/2017/decorative" val="1"/>
              </a:ext>
            </a:extLst>
          </p:cNvPr>
          <p:cNvSpPr txBox="1"/>
          <p:nvPr/>
        </p:nvSpPr>
        <p:spPr>
          <a:xfrm>
            <a:off x="10420541" y="2519882"/>
            <a:ext cx="674477" cy="375552"/>
          </a:xfrm>
          <a:prstGeom prst="rect">
            <a:avLst/>
          </a:prstGeom>
          <a:noFill/>
        </p:spPr>
        <p:txBody>
          <a:bodyPr wrap="square" rtlCol="0">
            <a:spAutoFit/>
          </a:bodyPr>
          <a:lstStyle/>
          <a:p>
            <a:pPr marL="0" marR="0" algn="r">
              <a:lnSpc>
                <a:spcPct val="107000"/>
              </a:lnSpc>
              <a:spcBef>
                <a:spcPts val="0"/>
              </a:spcBef>
              <a:spcAft>
                <a:spcPts val="800"/>
              </a:spcAft>
            </a:pPr>
            <a:r>
              <a:rPr lang="en-US"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4</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8" name="Picture 37">
            <a:extLst>
              <a:ext uri="{FF2B5EF4-FFF2-40B4-BE49-F238E27FC236}">
                <a16:creationId xmlns:a16="http://schemas.microsoft.com/office/drawing/2014/main" id="{3152549F-9F91-C5CF-41F4-DA139A6CD0A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6526" y="3398285"/>
            <a:ext cx="350549" cy="328566"/>
          </a:xfrm>
          <a:prstGeom prst="rect">
            <a:avLst/>
          </a:prstGeom>
        </p:spPr>
      </p:pic>
      <p:pic>
        <p:nvPicPr>
          <p:cNvPr id="40" name="Picture 39">
            <a:extLst>
              <a:ext uri="{FF2B5EF4-FFF2-40B4-BE49-F238E27FC236}">
                <a16:creationId xmlns:a16="http://schemas.microsoft.com/office/drawing/2014/main" id="{50395F1E-2554-A5E7-BA03-15404591904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5684" y="4487224"/>
            <a:ext cx="350549" cy="328566"/>
          </a:xfrm>
          <a:prstGeom prst="rect">
            <a:avLst/>
          </a:prstGeom>
        </p:spPr>
      </p:pic>
      <p:pic>
        <p:nvPicPr>
          <p:cNvPr id="41" name="Picture 40">
            <a:extLst>
              <a:ext uri="{FF2B5EF4-FFF2-40B4-BE49-F238E27FC236}">
                <a16:creationId xmlns:a16="http://schemas.microsoft.com/office/drawing/2014/main" id="{F0385DAE-C895-F281-BBD3-1AD675AD6CF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6985" y="4225481"/>
            <a:ext cx="350549" cy="328566"/>
          </a:xfrm>
          <a:prstGeom prst="rect">
            <a:avLst/>
          </a:prstGeom>
        </p:spPr>
      </p:pic>
      <p:pic>
        <p:nvPicPr>
          <p:cNvPr id="42" name="Picture 41">
            <a:extLst>
              <a:ext uri="{FF2B5EF4-FFF2-40B4-BE49-F238E27FC236}">
                <a16:creationId xmlns:a16="http://schemas.microsoft.com/office/drawing/2014/main" id="{F7479710-A62C-57C8-DCCC-CA6A615C895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5683" y="5059279"/>
            <a:ext cx="350549" cy="328566"/>
          </a:xfrm>
          <a:prstGeom prst="rect">
            <a:avLst/>
          </a:prstGeom>
        </p:spPr>
      </p:pic>
      <p:pic>
        <p:nvPicPr>
          <p:cNvPr id="43" name="Picture 42">
            <a:extLst>
              <a:ext uri="{FF2B5EF4-FFF2-40B4-BE49-F238E27FC236}">
                <a16:creationId xmlns:a16="http://schemas.microsoft.com/office/drawing/2014/main" id="{4D44A344-A483-907D-ED3C-B1D0EDDB023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9224" y="5344919"/>
            <a:ext cx="350549" cy="328566"/>
          </a:xfrm>
          <a:prstGeom prst="rect">
            <a:avLst/>
          </a:prstGeom>
        </p:spPr>
      </p:pic>
      <p:pic>
        <p:nvPicPr>
          <p:cNvPr id="44" name="Picture 43">
            <a:extLst>
              <a:ext uri="{FF2B5EF4-FFF2-40B4-BE49-F238E27FC236}">
                <a16:creationId xmlns:a16="http://schemas.microsoft.com/office/drawing/2014/main" id="{04E28B68-C1A8-86B6-F9D5-DCCFAC894FF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0911" y="5689844"/>
            <a:ext cx="350549" cy="328566"/>
          </a:xfrm>
          <a:prstGeom prst="rect">
            <a:avLst/>
          </a:prstGeom>
        </p:spPr>
      </p:pic>
      <p:sp>
        <p:nvSpPr>
          <p:cNvPr id="47" name="Left Brace 46">
            <a:extLst>
              <a:ext uri="{FF2B5EF4-FFF2-40B4-BE49-F238E27FC236}">
                <a16:creationId xmlns:a16="http://schemas.microsoft.com/office/drawing/2014/main" id="{35D5DCC9-0920-A854-FD1D-FE00FF743EF5}"/>
              </a:ext>
              <a:ext uri="{C183D7F6-B498-43B3-948B-1728B52AA6E4}">
                <adec:decorative xmlns:adec="http://schemas.microsoft.com/office/drawing/2017/decorative" val="1"/>
              </a:ext>
            </a:extLst>
          </p:cNvPr>
          <p:cNvSpPr/>
          <p:nvPr/>
        </p:nvSpPr>
        <p:spPr>
          <a:xfrm rot="5400000">
            <a:off x="6974680" y="1336572"/>
            <a:ext cx="243871" cy="3225635"/>
          </a:xfrm>
          <a:prstGeom prst="leftBrace">
            <a:avLst>
              <a:gd name="adj1" fmla="val 8333"/>
              <a:gd name="adj2" fmla="val 5060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 name="Star: 5 Points 1">
            <a:extLst>
              <a:ext uri="{FF2B5EF4-FFF2-40B4-BE49-F238E27FC236}">
                <a16:creationId xmlns:a16="http://schemas.microsoft.com/office/drawing/2014/main" id="{D068AB33-D4A0-3D72-BCE4-D0A454A9F194}"/>
              </a:ext>
              <a:ext uri="{C183D7F6-B498-43B3-948B-1728B52AA6E4}">
                <adec:decorative xmlns:adec="http://schemas.microsoft.com/office/drawing/2017/decorative" val="1"/>
              </a:ext>
            </a:extLst>
          </p:cNvPr>
          <p:cNvSpPr/>
          <p:nvPr/>
        </p:nvSpPr>
        <p:spPr>
          <a:xfrm>
            <a:off x="7726847" y="2245311"/>
            <a:ext cx="304315" cy="265998"/>
          </a:xfrm>
          <a:prstGeom prst="star5">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tar: 5 Points 2">
            <a:extLst>
              <a:ext uri="{FF2B5EF4-FFF2-40B4-BE49-F238E27FC236}">
                <a16:creationId xmlns:a16="http://schemas.microsoft.com/office/drawing/2014/main" id="{CE3015B6-B427-7216-0B50-1AFCD3FB57BE}"/>
              </a:ext>
              <a:ext uri="{C183D7F6-B498-43B3-948B-1728B52AA6E4}">
                <adec:decorative xmlns:adec="http://schemas.microsoft.com/office/drawing/2017/decorative" val="1"/>
              </a:ext>
            </a:extLst>
          </p:cNvPr>
          <p:cNvSpPr/>
          <p:nvPr/>
        </p:nvSpPr>
        <p:spPr>
          <a:xfrm>
            <a:off x="4952724" y="6161660"/>
            <a:ext cx="304315" cy="265998"/>
          </a:xfrm>
          <a:prstGeom prst="star5">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58A5BA6-85E7-B236-38F4-DCEFC99656E4}"/>
              </a:ext>
              <a:ext uri="{C183D7F6-B498-43B3-948B-1728B52AA6E4}">
                <adec:decorative xmlns:adec="http://schemas.microsoft.com/office/drawing/2017/decorative" val="1"/>
              </a:ext>
            </a:extLst>
          </p:cNvPr>
          <p:cNvSpPr txBox="1"/>
          <p:nvPr/>
        </p:nvSpPr>
        <p:spPr>
          <a:xfrm>
            <a:off x="5219503" y="6104509"/>
            <a:ext cx="6204282" cy="607539"/>
          </a:xfrm>
          <a:prstGeom prst="rect">
            <a:avLst/>
          </a:prstGeom>
          <a:noFill/>
        </p:spPr>
        <p:txBody>
          <a:bodyPr wrap="square" rtlCol="0">
            <a:spAutoFit/>
          </a:bodyPr>
          <a:lstStyle/>
          <a:p>
            <a:pPr marL="0" marR="0">
              <a:lnSpc>
                <a:spcPct val="107000"/>
              </a:lnSpc>
              <a:spcBef>
                <a:spcPts val="0"/>
              </a:spcBef>
              <a:spcAft>
                <a:spcPts val="800"/>
              </a:spcAft>
            </a:pPr>
            <a:r>
              <a:rPr lang="en-US" sz="16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The students from step 2 </a:t>
            </a:r>
            <a:r>
              <a:rPr lang="en-US" sz="16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who were in DW snapshot </a:t>
            </a:r>
            <a:r>
              <a:rPr lang="en-US" sz="16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are uploaded for Eligibility Matching, the results of the match are reported in step 3</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0AB77398-BB43-F6F5-AD8E-B999D04591C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5684" y="3398285"/>
            <a:ext cx="350549" cy="328566"/>
          </a:xfrm>
          <a:prstGeom prst="rect">
            <a:avLst/>
          </a:prstGeom>
        </p:spPr>
      </p:pic>
      <p:pic>
        <p:nvPicPr>
          <p:cNvPr id="8" name="Picture 7">
            <a:extLst>
              <a:ext uri="{FF2B5EF4-FFF2-40B4-BE49-F238E27FC236}">
                <a16:creationId xmlns:a16="http://schemas.microsoft.com/office/drawing/2014/main" id="{C705DF46-65E8-5C3E-F31C-D74F23057DB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5685" y="4473871"/>
            <a:ext cx="350549" cy="328566"/>
          </a:xfrm>
          <a:prstGeom prst="rect">
            <a:avLst/>
          </a:prstGeom>
        </p:spPr>
      </p:pic>
      <p:pic>
        <p:nvPicPr>
          <p:cNvPr id="9" name="Picture 8">
            <a:extLst>
              <a:ext uri="{FF2B5EF4-FFF2-40B4-BE49-F238E27FC236}">
                <a16:creationId xmlns:a16="http://schemas.microsoft.com/office/drawing/2014/main" id="{B37BED2B-C024-CCDC-935A-4B511741C9D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5683" y="4225481"/>
            <a:ext cx="350549" cy="328566"/>
          </a:xfrm>
          <a:prstGeom prst="rect">
            <a:avLst/>
          </a:prstGeom>
        </p:spPr>
      </p:pic>
      <p:pic>
        <p:nvPicPr>
          <p:cNvPr id="11" name="Picture 10">
            <a:extLst>
              <a:ext uri="{FF2B5EF4-FFF2-40B4-BE49-F238E27FC236}">
                <a16:creationId xmlns:a16="http://schemas.microsoft.com/office/drawing/2014/main" id="{219A153C-7201-6C8C-6473-DBF92BDEBC5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8658" y="5339455"/>
            <a:ext cx="350549" cy="328566"/>
          </a:xfrm>
          <a:prstGeom prst="rect">
            <a:avLst/>
          </a:prstGeom>
        </p:spPr>
      </p:pic>
      <p:pic>
        <p:nvPicPr>
          <p:cNvPr id="34" name="Picture 33">
            <a:extLst>
              <a:ext uri="{FF2B5EF4-FFF2-40B4-BE49-F238E27FC236}">
                <a16:creationId xmlns:a16="http://schemas.microsoft.com/office/drawing/2014/main" id="{903CB6BE-59E8-CFC5-6A3F-59B4527F5FD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967370" y="1089852"/>
            <a:ext cx="6784966" cy="1030242"/>
          </a:xfrm>
          <a:prstGeom prst="rect">
            <a:avLst/>
          </a:prstGeom>
        </p:spPr>
      </p:pic>
      <p:sp>
        <p:nvSpPr>
          <p:cNvPr id="12" name="Speech Bubble: Oval 11">
            <a:extLst>
              <a:ext uri="{FF2B5EF4-FFF2-40B4-BE49-F238E27FC236}">
                <a16:creationId xmlns:a16="http://schemas.microsoft.com/office/drawing/2014/main" id="{87AEFA0B-954C-791C-956B-25E2E0A6115F}"/>
              </a:ext>
              <a:ext uri="{C183D7F6-B498-43B3-948B-1728B52AA6E4}">
                <adec:decorative xmlns:adec="http://schemas.microsoft.com/office/drawing/2017/decorative" val="1"/>
              </a:ext>
            </a:extLst>
          </p:cNvPr>
          <p:cNvSpPr/>
          <p:nvPr/>
        </p:nvSpPr>
        <p:spPr>
          <a:xfrm>
            <a:off x="876675" y="4807390"/>
            <a:ext cx="1884632" cy="1140737"/>
          </a:xfrm>
          <a:prstGeom prst="wedgeEllipseCallout">
            <a:avLst>
              <a:gd name="adj1" fmla="val 64515"/>
              <a:gd name="adj2" fmla="val -3946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71FE287F-8264-909D-EB7D-AECE66854BFA}"/>
              </a:ext>
              <a:ext uri="{C183D7F6-B498-43B3-948B-1728B52AA6E4}">
                <adec:decorative xmlns:adec="http://schemas.microsoft.com/office/drawing/2017/decorative" val="1"/>
              </a:ext>
            </a:extLst>
          </p:cNvPr>
          <p:cNvSpPr txBox="1"/>
          <p:nvPr/>
        </p:nvSpPr>
        <p:spPr>
          <a:xfrm>
            <a:off x="1023042" y="4961299"/>
            <a:ext cx="1620570" cy="923330"/>
          </a:xfrm>
          <a:prstGeom prst="rect">
            <a:avLst/>
          </a:prstGeom>
          <a:noFill/>
        </p:spPr>
        <p:txBody>
          <a:bodyPr wrap="square" rtlCol="0">
            <a:spAutoFit/>
          </a:bodyPr>
          <a:lstStyle/>
          <a:p>
            <a:pPr algn="ctr"/>
            <a:r>
              <a:rPr lang="en-US" dirty="0"/>
              <a:t>Check that no students are duplicated</a:t>
            </a:r>
          </a:p>
        </p:txBody>
      </p:sp>
      <p:sp>
        <p:nvSpPr>
          <p:cNvPr id="39" name="TextBox 38">
            <a:extLst>
              <a:ext uri="{FF2B5EF4-FFF2-40B4-BE49-F238E27FC236}">
                <a16:creationId xmlns:a16="http://schemas.microsoft.com/office/drawing/2014/main" id="{2A9658BD-BF4B-F484-7A46-F695E1D193AC}"/>
              </a:ext>
              <a:ext uri="{C183D7F6-B498-43B3-948B-1728B52AA6E4}">
                <adec:decorative xmlns:adec="http://schemas.microsoft.com/office/drawing/2017/decorative" val="1"/>
              </a:ext>
            </a:extLst>
          </p:cNvPr>
          <p:cNvSpPr txBox="1"/>
          <p:nvPr/>
        </p:nvSpPr>
        <p:spPr>
          <a:xfrm>
            <a:off x="8037624" y="2183022"/>
            <a:ext cx="744237" cy="369332"/>
          </a:xfrm>
          <a:prstGeom prst="rect">
            <a:avLst/>
          </a:prstGeom>
          <a:noFill/>
        </p:spPr>
        <p:txBody>
          <a:bodyPr wrap="square" rtlCol="0">
            <a:spAutoFit/>
          </a:bodyPr>
          <a:lstStyle/>
          <a:p>
            <a:r>
              <a:rPr lang="en-US" dirty="0">
                <a:solidFill>
                  <a:srgbClr val="FF0000"/>
                </a:solidFill>
              </a:rPr>
              <a:t>2.b.</a:t>
            </a:r>
          </a:p>
        </p:txBody>
      </p:sp>
      <p:sp>
        <p:nvSpPr>
          <p:cNvPr id="45" name="TextBox 44">
            <a:extLst>
              <a:ext uri="{FF2B5EF4-FFF2-40B4-BE49-F238E27FC236}">
                <a16:creationId xmlns:a16="http://schemas.microsoft.com/office/drawing/2014/main" id="{0D9D1ACB-595C-4F9C-F327-200F36F3CFF5}"/>
              </a:ext>
              <a:ext uri="{C183D7F6-B498-43B3-948B-1728B52AA6E4}">
                <adec:decorative xmlns:adec="http://schemas.microsoft.com/office/drawing/2017/decorative" val="1"/>
              </a:ext>
            </a:extLst>
          </p:cNvPr>
          <p:cNvSpPr txBox="1"/>
          <p:nvPr/>
        </p:nvSpPr>
        <p:spPr>
          <a:xfrm>
            <a:off x="4440375" y="6161660"/>
            <a:ext cx="654140" cy="369332"/>
          </a:xfrm>
          <a:prstGeom prst="rect">
            <a:avLst/>
          </a:prstGeom>
          <a:noFill/>
        </p:spPr>
        <p:txBody>
          <a:bodyPr wrap="square" rtlCol="0">
            <a:spAutoFit/>
          </a:bodyPr>
          <a:lstStyle/>
          <a:p>
            <a:r>
              <a:rPr lang="en-US" dirty="0">
                <a:solidFill>
                  <a:srgbClr val="FF0000"/>
                </a:solidFill>
              </a:rPr>
              <a:t>2.b.</a:t>
            </a:r>
          </a:p>
        </p:txBody>
      </p:sp>
      <p:sp>
        <p:nvSpPr>
          <p:cNvPr id="46" name="Speech Bubble: Rectangle with Corners Rounded 45">
            <a:extLst>
              <a:ext uri="{FF2B5EF4-FFF2-40B4-BE49-F238E27FC236}">
                <a16:creationId xmlns:a16="http://schemas.microsoft.com/office/drawing/2014/main" id="{7D908388-4C5F-47A5-3FFF-249CF27651E9}"/>
              </a:ext>
              <a:ext uri="{C183D7F6-B498-43B3-948B-1728B52AA6E4}">
                <adec:decorative xmlns:adec="http://schemas.microsoft.com/office/drawing/2017/decorative" val="1"/>
              </a:ext>
            </a:extLst>
          </p:cNvPr>
          <p:cNvSpPr/>
          <p:nvPr/>
        </p:nvSpPr>
        <p:spPr>
          <a:xfrm>
            <a:off x="4792006" y="3394117"/>
            <a:ext cx="3163596" cy="1538271"/>
          </a:xfrm>
          <a:prstGeom prst="wedgeRoundRectCallout">
            <a:avLst>
              <a:gd name="adj1" fmla="val 87608"/>
              <a:gd name="adj2" fmla="val -127658"/>
              <a:gd name="adj3" fmla="val 16667"/>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48" descr="In step three, report the matching results from step two b.">
            <a:extLst>
              <a:ext uri="{FF2B5EF4-FFF2-40B4-BE49-F238E27FC236}">
                <a16:creationId xmlns:a16="http://schemas.microsoft.com/office/drawing/2014/main" id="{566BDC5F-A29F-FEEA-7541-60B00DFD376E}"/>
              </a:ext>
            </a:extLst>
          </p:cNvPr>
          <p:cNvGrpSpPr/>
          <p:nvPr/>
        </p:nvGrpSpPr>
        <p:grpSpPr>
          <a:xfrm>
            <a:off x="4792006" y="3400949"/>
            <a:ext cx="3163596" cy="1538271"/>
            <a:chOff x="3309403" y="3969903"/>
            <a:chExt cx="4069918" cy="1996546"/>
          </a:xfrm>
        </p:grpSpPr>
        <p:sp>
          <p:nvSpPr>
            <p:cNvPr id="50" name="Speech Bubble: Rectangle with Corners Rounded 49">
              <a:extLst>
                <a:ext uri="{FF2B5EF4-FFF2-40B4-BE49-F238E27FC236}">
                  <a16:creationId xmlns:a16="http://schemas.microsoft.com/office/drawing/2014/main" id="{A7DAA6D2-7B7E-1650-492A-ED16D41536A8}"/>
                </a:ext>
              </a:extLst>
            </p:cNvPr>
            <p:cNvSpPr/>
            <p:nvPr/>
          </p:nvSpPr>
          <p:spPr>
            <a:xfrm>
              <a:off x="3309403" y="3969903"/>
              <a:ext cx="4069918" cy="1996546"/>
            </a:xfrm>
            <a:prstGeom prst="wedgeRoundRectCallout">
              <a:avLst>
                <a:gd name="adj1" fmla="val 115208"/>
                <a:gd name="adj2" fmla="val -87880"/>
                <a:gd name="adj3" fmla="val 16667"/>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1F3081F2-AD36-9BB9-88C0-D25323D6214A}"/>
                </a:ext>
              </a:extLst>
            </p:cNvPr>
            <p:cNvSpPr txBox="1"/>
            <p:nvPr/>
          </p:nvSpPr>
          <p:spPr>
            <a:xfrm>
              <a:off x="3401664" y="4196353"/>
              <a:ext cx="3903604" cy="745600"/>
            </a:xfrm>
            <a:prstGeom prst="rect">
              <a:avLst/>
            </a:prstGeom>
            <a:noFill/>
          </p:spPr>
          <p:txBody>
            <a:bodyPr wrap="square" rtlCol="0">
              <a:spAutoFit/>
            </a:bodyPr>
            <a:lstStyle/>
            <a:p>
              <a:pPr algn="ctr"/>
              <a:r>
                <a:rPr lang="en-US" sz="2200" b="1" dirty="0">
                  <a:solidFill>
                    <a:schemeClr val="bg1"/>
                  </a:solidFill>
                </a:rPr>
                <a:t>Step 3: Report the matching results from Step 2b.</a:t>
              </a:r>
            </a:p>
          </p:txBody>
        </p:sp>
      </p:grpSp>
    </p:spTree>
    <p:extLst>
      <p:ext uri="{BB962C8B-B14F-4D97-AF65-F5344CB8AC3E}">
        <p14:creationId xmlns:p14="http://schemas.microsoft.com/office/powerpoint/2010/main" val="31561928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4D04978D-E490-C1FD-6774-A027D9D57597}"/>
              </a:ext>
            </a:extLst>
          </p:cNvPr>
          <p:cNvSpPr>
            <a:spLocks noGrp="1"/>
          </p:cNvSpPr>
          <p:nvPr>
            <p:ph type="title"/>
          </p:nvPr>
        </p:nvSpPr>
        <p:spPr/>
        <p:txBody>
          <a:bodyPr/>
          <a:lstStyle/>
          <a:p>
            <a:r>
              <a:rPr lang="en-US" dirty="0"/>
              <a:t>Calculated by UMass</a:t>
            </a:r>
          </a:p>
        </p:txBody>
      </p:sp>
      <p:sp>
        <p:nvSpPr>
          <p:cNvPr id="4" name="Slide Number Placeholder 3">
            <a:extLst>
              <a:ext uri="{FF2B5EF4-FFF2-40B4-BE49-F238E27FC236}">
                <a16:creationId xmlns:a16="http://schemas.microsoft.com/office/drawing/2014/main" id="{8E718227-DBF4-C8E8-DC03-FE8AE05F1C95}"/>
              </a:ext>
            </a:extLst>
          </p:cNvPr>
          <p:cNvSpPr>
            <a:spLocks noGrp="1"/>
          </p:cNvSpPr>
          <p:nvPr>
            <p:ph type="sldNum" sz="quarter" idx="12"/>
          </p:nvPr>
        </p:nvSpPr>
        <p:spPr/>
        <p:txBody>
          <a:bodyPr/>
          <a:lstStyle/>
          <a:p>
            <a:fld id="{369026CA-FCD3-9147-8CC6-4862EFF526B8}" type="slidenum">
              <a:rPr lang="en-US" smtClean="0"/>
              <a:pPr/>
              <a:t>32</a:t>
            </a:fld>
            <a:endParaRPr lang="en-US" dirty="0"/>
          </a:p>
        </p:txBody>
      </p:sp>
      <p:sp>
        <p:nvSpPr>
          <p:cNvPr id="2" name="Content Placeholder 13">
            <a:extLst>
              <a:ext uri="{FF2B5EF4-FFF2-40B4-BE49-F238E27FC236}">
                <a16:creationId xmlns:a16="http://schemas.microsoft.com/office/drawing/2014/main" id="{C3488EF3-C71A-9A6C-C80E-CB5644BE3A79}"/>
              </a:ext>
            </a:extLst>
          </p:cNvPr>
          <p:cNvSpPr txBox="1">
            <a:spLocks/>
          </p:cNvSpPr>
          <p:nvPr/>
        </p:nvSpPr>
        <p:spPr>
          <a:xfrm>
            <a:off x="914399" y="1442929"/>
            <a:ext cx="10621108" cy="3807925"/>
          </a:xfrm>
          <a:prstGeom prst="rect">
            <a:avLst/>
          </a:prstGeom>
        </p:spPr>
        <p:txBody>
          <a:bodyPr vert="horz" lIns="0" tIns="0" rIns="0" bIns="0" rtlCol="0">
            <a:noAutofit/>
          </a:bodyPr>
          <a:lstStyle>
            <a:lvl1pPr marL="228600" indent="-228600" algn="l" defTabSz="914400" rtl="0" eaLnBrk="1" latinLnBrk="0" hangingPunct="1">
              <a:lnSpc>
                <a:spcPct val="90000"/>
              </a:lnSpc>
              <a:spcBef>
                <a:spcPts val="0"/>
              </a:spcBef>
              <a:spcAft>
                <a:spcPts val="1000"/>
              </a:spcAft>
              <a:buFont typeface="Arial" panose="020B0604020202020204" pitchFamily="34" charset="0"/>
              <a:buChar char="•"/>
              <a:defRPr sz="2600" kern="1200">
                <a:solidFill>
                  <a:schemeClr val="tx2"/>
                </a:solidFill>
                <a:latin typeface="+mn-lt"/>
                <a:ea typeface="+mn-ea"/>
                <a:cs typeface="+mn-cs"/>
              </a:defRPr>
            </a:lvl1pPr>
            <a:lvl2pPr marL="685800" indent="-228600" algn="l" defTabSz="914400" rtl="0" eaLnBrk="1" latinLnBrk="0" hangingPunct="1">
              <a:lnSpc>
                <a:spcPct val="90000"/>
              </a:lnSpc>
              <a:spcBef>
                <a:spcPts val="0"/>
              </a:spcBef>
              <a:spcAft>
                <a:spcPts val="1000"/>
              </a:spcAft>
              <a:buSzPct val="95000"/>
              <a:buFont typeface="Wingdings" pitchFamily="2" charset="2"/>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0"/>
              </a:spcBef>
              <a:spcAft>
                <a:spcPts val="1000"/>
              </a:spcAft>
              <a:buSzPct val="100000"/>
              <a:buFont typeface="System Font Regular"/>
              <a:buChar char="–"/>
              <a:defRPr sz="2200" kern="1200">
                <a:solidFill>
                  <a:schemeClr val="tx2"/>
                </a:solidFill>
                <a:latin typeface="+mn-lt"/>
                <a:ea typeface="+mn-ea"/>
                <a:cs typeface="+mn-cs"/>
              </a:defRPr>
            </a:lvl3pPr>
            <a:lvl4pPr marL="1600200" indent="-228600" algn="l" defTabSz="914400" rtl="0" eaLnBrk="1" latinLnBrk="0" hangingPunct="1">
              <a:lnSpc>
                <a:spcPct val="90000"/>
              </a:lnSpc>
              <a:spcBef>
                <a:spcPts val="0"/>
              </a:spcBef>
              <a:spcAft>
                <a:spcPts val="1000"/>
              </a:spcAft>
              <a:buFont typeface="Arial" panose="020B0604020202020204" pitchFamily="34" charset="0"/>
              <a:buChar char="•"/>
              <a:defRPr sz="2000" kern="1200">
                <a:solidFill>
                  <a:schemeClr val="tx2"/>
                </a:solidFill>
                <a:latin typeface="+mn-lt"/>
                <a:ea typeface="+mn-ea"/>
                <a:cs typeface="+mn-cs"/>
              </a:defRPr>
            </a:lvl4pPr>
            <a:lvl5pPr marL="2057400" indent="-228600" algn="l" defTabSz="914400" rtl="0" eaLnBrk="1" latinLnBrk="0" hangingPunct="1">
              <a:lnSpc>
                <a:spcPct val="90000"/>
              </a:lnSpc>
              <a:spcBef>
                <a:spcPts val="0"/>
              </a:spcBef>
              <a:spcAft>
                <a:spcPts val="600"/>
              </a:spcAft>
              <a:buSzPct val="95000"/>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t>Medicaid Eligibility Percentages for Specialized Transportation</a:t>
            </a:r>
          </a:p>
          <a:p>
            <a:r>
              <a:rPr lang="en-US" sz="2200" dirty="0"/>
              <a:t>UMass will calculate the percentages based on the statistics reported by the LEA</a:t>
            </a:r>
          </a:p>
          <a:p>
            <a:endParaRPr lang="en-US" sz="2200" dirty="0"/>
          </a:p>
        </p:txBody>
      </p:sp>
      <p:graphicFrame>
        <p:nvGraphicFramePr>
          <p:cNvPr id="3" name="Table 5">
            <a:extLst>
              <a:ext uri="{FF2B5EF4-FFF2-40B4-BE49-F238E27FC236}">
                <a16:creationId xmlns:a16="http://schemas.microsoft.com/office/drawing/2014/main" id="{4A3AD811-FFBB-984E-EA6C-28915FC45157}"/>
              </a:ext>
            </a:extLst>
          </p:cNvPr>
          <p:cNvGraphicFramePr>
            <a:graphicFrameLocks noGrp="1"/>
          </p:cNvGraphicFramePr>
          <p:nvPr>
            <p:extLst>
              <p:ext uri="{D42A27DB-BD31-4B8C-83A1-F6EECF244321}">
                <p14:modId xmlns:p14="http://schemas.microsoft.com/office/powerpoint/2010/main" val="1166129601"/>
              </p:ext>
            </p:extLst>
          </p:nvPr>
        </p:nvGraphicFramePr>
        <p:xfrm>
          <a:off x="1649047" y="2533485"/>
          <a:ext cx="8104553" cy="2834640"/>
        </p:xfrm>
        <a:graphic>
          <a:graphicData uri="http://schemas.openxmlformats.org/drawingml/2006/table">
            <a:tbl>
              <a:tblPr firstRow="1" bandRow="1">
                <a:tableStyleId>{5C22544A-7EE6-4342-B048-85BDC9FD1C3A}</a:tableStyleId>
              </a:tblPr>
              <a:tblGrid>
                <a:gridCol w="4103076">
                  <a:extLst>
                    <a:ext uri="{9D8B030D-6E8A-4147-A177-3AD203B41FA5}">
                      <a16:colId xmlns:a16="http://schemas.microsoft.com/office/drawing/2014/main" val="4171120624"/>
                    </a:ext>
                  </a:extLst>
                </a:gridCol>
                <a:gridCol w="2000738">
                  <a:extLst>
                    <a:ext uri="{9D8B030D-6E8A-4147-A177-3AD203B41FA5}">
                      <a16:colId xmlns:a16="http://schemas.microsoft.com/office/drawing/2014/main" val="645720986"/>
                    </a:ext>
                  </a:extLst>
                </a:gridCol>
                <a:gridCol w="2000739">
                  <a:extLst>
                    <a:ext uri="{9D8B030D-6E8A-4147-A177-3AD203B41FA5}">
                      <a16:colId xmlns:a16="http://schemas.microsoft.com/office/drawing/2014/main" val="2505361286"/>
                    </a:ext>
                  </a:extLst>
                </a:gridCol>
              </a:tblGrid>
              <a:tr h="370840">
                <a:tc>
                  <a:txBody>
                    <a:bodyPr/>
                    <a:lstStyle/>
                    <a:p>
                      <a:r>
                        <a:rPr lang="en-US" dirty="0"/>
                        <a:t>Category</a:t>
                      </a:r>
                    </a:p>
                  </a:txBody>
                  <a:tcPr/>
                </a:tc>
                <a:tc>
                  <a:txBody>
                    <a:bodyPr/>
                    <a:lstStyle/>
                    <a:p>
                      <a:r>
                        <a:rPr lang="en-US" dirty="0"/>
                        <a:t>Count of Eligible Students from Match</a:t>
                      </a:r>
                    </a:p>
                  </a:txBody>
                  <a:tcPr/>
                </a:tc>
                <a:tc>
                  <a:txBody>
                    <a:bodyPr/>
                    <a:lstStyle/>
                    <a:p>
                      <a:r>
                        <a:rPr lang="en-US" dirty="0"/>
                        <a:t>Medicaid/FAMIS Eligibility Percentage</a:t>
                      </a:r>
                    </a:p>
                  </a:txBody>
                  <a:tcPr/>
                </a:tc>
                <a:extLst>
                  <a:ext uri="{0D108BD9-81ED-4DB2-BD59-A6C34878D82A}">
                    <a16:rowId xmlns:a16="http://schemas.microsoft.com/office/drawing/2014/main" val="522205584"/>
                  </a:ext>
                </a:extLst>
              </a:tr>
              <a:tr h="370840">
                <a:tc>
                  <a:txBody>
                    <a:bodyPr/>
                    <a:lstStyle/>
                    <a:p>
                      <a:r>
                        <a:rPr lang="en-US" dirty="0"/>
                        <a:t>Number of Medicaid IEP </a:t>
                      </a:r>
                    </a:p>
                    <a:p>
                      <a:r>
                        <a:rPr lang="en-US" dirty="0"/>
                        <a:t>Specialized Transportation students</a:t>
                      </a:r>
                    </a:p>
                  </a:txBody>
                  <a:tcPr anchor="ctr"/>
                </a:tc>
                <a:tc>
                  <a:txBody>
                    <a:bodyPr/>
                    <a:lstStyle/>
                    <a:p>
                      <a:pPr algn="ctr"/>
                      <a:r>
                        <a:rPr lang="en-US" dirty="0"/>
                        <a:t>47</a:t>
                      </a:r>
                    </a:p>
                  </a:txBody>
                  <a:tcPr anchor="ctr"/>
                </a:tc>
                <a:tc>
                  <a:txBody>
                    <a:bodyPr/>
                    <a:lstStyle/>
                    <a:p>
                      <a:pPr algn="ctr"/>
                      <a:r>
                        <a:rPr lang="en-US" dirty="0"/>
                        <a:t>31.54%</a:t>
                      </a:r>
                    </a:p>
                  </a:txBody>
                  <a:tcPr anchor="ctr"/>
                </a:tc>
                <a:extLst>
                  <a:ext uri="{0D108BD9-81ED-4DB2-BD59-A6C34878D82A}">
                    <a16:rowId xmlns:a16="http://schemas.microsoft.com/office/drawing/2014/main" val="2880739205"/>
                  </a:ext>
                </a:extLst>
              </a:tr>
              <a:tr h="370840">
                <a:tc>
                  <a:txBody>
                    <a:bodyPr/>
                    <a:lstStyle/>
                    <a:p>
                      <a:r>
                        <a:rPr lang="en-US" dirty="0"/>
                        <a:t>Number of Expansion IEP</a:t>
                      </a:r>
                    </a:p>
                    <a:p>
                      <a:r>
                        <a:rPr lang="en-US" dirty="0"/>
                        <a:t>Specialized Transportation students</a:t>
                      </a:r>
                    </a:p>
                  </a:txBody>
                  <a:tcPr anchor="ctr"/>
                </a:tc>
                <a:tc>
                  <a:txBody>
                    <a:bodyPr/>
                    <a:lstStyle/>
                    <a:p>
                      <a:pPr algn="ctr"/>
                      <a:r>
                        <a:rPr lang="en-US" dirty="0"/>
                        <a:t>12</a:t>
                      </a:r>
                    </a:p>
                  </a:txBody>
                  <a:tcPr anchor="ctr"/>
                </a:tc>
                <a:tc>
                  <a:txBody>
                    <a:bodyPr/>
                    <a:lstStyle/>
                    <a:p>
                      <a:pPr algn="ctr"/>
                      <a:r>
                        <a:rPr lang="en-US" dirty="0"/>
                        <a:t>8.05%</a:t>
                      </a:r>
                    </a:p>
                  </a:txBody>
                  <a:tcPr anchor="ctr"/>
                </a:tc>
                <a:extLst>
                  <a:ext uri="{0D108BD9-81ED-4DB2-BD59-A6C34878D82A}">
                    <a16:rowId xmlns:a16="http://schemas.microsoft.com/office/drawing/2014/main" val="1050123163"/>
                  </a:ext>
                </a:extLst>
              </a:tr>
              <a:tr h="370840">
                <a:tc>
                  <a:txBody>
                    <a:bodyPr/>
                    <a:lstStyle/>
                    <a:p>
                      <a:r>
                        <a:rPr lang="en-US" dirty="0"/>
                        <a:t>Number of FAMIS IEP </a:t>
                      </a:r>
                    </a:p>
                    <a:p>
                      <a:r>
                        <a:rPr lang="en-US" dirty="0"/>
                        <a:t>Specialized Transportation students</a:t>
                      </a:r>
                    </a:p>
                  </a:txBody>
                  <a:tcPr anchor="ctr"/>
                </a:tc>
                <a:tc>
                  <a:txBody>
                    <a:bodyPr/>
                    <a:lstStyle/>
                    <a:p>
                      <a:pPr algn="ctr"/>
                      <a:r>
                        <a:rPr lang="en-US" dirty="0"/>
                        <a:t>10</a:t>
                      </a:r>
                    </a:p>
                  </a:txBody>
                  <a:tcPr anchor="ctr"/>
                </a:tc>
                <a:tc>
                  <a:txBody>
                    <a:bodyPr/>
                    <a:lstStyle/>
                    <a:p>
                      <a:pPr algn="ctr"/>
                      <a:r>
                        <a:rPr lang="en-US" dirty="0"/>
                        <a:t>6.71%</a:t>
                      </a:r>
                    </a:p>
                  </a:txBody>
                  <a:tcPr anchor="ctr"/>
                </a:tc>
                <a:extLst>
                  <a:ext uri="{0D108BD9-81ED-4DB2-BD59-A6C34878D82A}">
                    <a16:rowId xmlns:a16="http://schemas.microsoft.com/office/drawing/2014/main" val="2319261880"/>
                  </a:ext>
                </a:extLst>
              </a:tr>
            </a:tbl>
          </a:graphicData>
        </a:graphic>
      </p:graphicFrame>
    </p:spTree>
    <p:extLst>
      <p:ext uri="{BB962C8B-B14F-4D97-AF65-F5344CB8AC3E}">
        <p14:creationId xmlns:p14="http://schemas.microsoft.com/office/powerpoint/2010/main" val="32268594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4D04978D-E490-C1FD-6774-A027D9D57597}"/>
              </a:ext>
            </a:extLst>
          </p:cNvPr>
          <p:cNvSpPr>
            <a:spLocks noGrp="1"/>
          </p:cNvSpPr>
          <p:nvPr>
            <p:ph type="title"/>
          </p:nvPr>
        </p:nvSpPr>
        <p:spPr/>
        <p:txBody>
          <a:bodyPr/>
          <a:lstStyle/>
          <a:p>
            <a:r>
              <a:rPr lang="en-US" dirty="0"/>
              <a:t>Timelines</a:t>
            </a:r>
          </a:p>
        </p:txBody>
      </p:sp>
      <p:sp>
        <p:nvSpPr>
          <p:cNvPr id="4" name="Slide Number Placeholder 3">
            <a:extLst>
              <a:ext uri="{FF2B5EF4-FFF2-40B4-BE49-F238E27FC236}">
                <a16:creationId xmlns:a16="http://schemas.microsoft.com/office/drawing/2014/main" id="{8E718227-DBF4-C8E8-DC03-FE8AE05F1C95}"/>
              </a:ext>
            </a:extLst>
          </p:cNvPr>
          <p:cNvSpPr>
            <a:spLocks noGrp="1"/>
          </p:cNvSpPr>
          <p:nvPr>
            <p:ph type="sldNum" sz="quarter" idx="12"/>
          </p:nvPr>
        </p:nvSpPr>
        <p:spPr/>
        <p:txBody>
          <a:bodyPr/>
          <a:lstStyle/>
          <a:p>
            <a:fld id="{369026CA-FCD3-9147-8CC6-4862EFF526B8}" type="slidenum">
              <a:rPr lang="en-US" smtClean="0"/>
              <a:pPr/>
              <a:t>33</a:t>
            </a:fld>
            <a:endParaRPr lang="en-US" dirty="0"/>
          </a:p>
        </p:txBody>
      </p:sp>
      <p:sp>
        <p:nvSpPr>
          <p:cNvPr id="2" name="Content Placeholder 13">
            <a:extLst>
              <a:ext uri="{FF2B5EF4-FFF2-40B4-BE49-F238E27FC236}">
                <a16:creationId xmlns:a16="http://schemas.microsoft.com/office/drawing/2014/main" id="{C3488EF3-C71A-9A6C-C80E-CB5644BE3A79}"/>
              </a:ext>
            </a:extLst>
          </p:cNvPr>
          <p:cNvSpPr txBox="1">
            <a:spLocks/>
          </p:cNvSpPr>
          <p:nvPr/>
        </p:nvSpPr>
        <p:spPr>
          <a:xfrm>
            <a:off x="914399" y="1414937"/>
            <a:ext cx="10621108" cy="3807925"/>
          </a:xfrm>
          <a:prstGeom prst="rect">
            <a:avLst/>
          </a:prstGeom>
        </p:spPr>
        <p:txBody>
          <a:bodyPr vert="horz" lIns="0" tIns="0" rIns="0" bIns="0" rtlCol="0">
            <a:noAutofit/>
          </a:bodyPr>
          <a:lstStyle>
            <a:lvl1pPr marL="228600" indent="-228600" algn="l" defTabSz="914400" rtl="0" eaLnBrk="1" latinLnBrk="0" hangingPunct="1">
              <a:lnSpc>
                <a:spcPct val="90000"/>
              </a:lnSpc>
              <a:spcBef>
                <a:spcPts val="0"/>
              </a:spcBef>
              <a:spcAft>
                <a:spcPts val="1000"/>
              </a:spcAft>
              <a:buFont typeface="Arial" panose="020B0604020202020204" pitchFamily="34" charset="0"/>
              <a:buChar char="•"/>
              <a:defRPr sz="2600" kern="1200">
                <a:solidFill>
                  <a:schemeClr val="tx2"/>
                </a:solidFill>
                <a:latin typeface="+mn-lt"/>
                <a:ea typeface="+mn-ea"/>
                <a:cs typeface="+mn-cs"/>
              </a:defRPr>
            </a:lvl1pPr>
            <a:lvl2pPr marL="685800" indent="-228600" algn="l" defTabSz="914400" rtl="0" eaLnBrk="1" latinLnBrk="0" hangingPunct="1">
              <a:lnSpc>
                <a:spcPct val="90000"/>
              </a:lnSpc>
              <a:spcBef>
                <a:spcPts val="0"/>
              </a:spcBef>
              <a:spcAft>
                <a:spcPts val="1000"/>
              </a:spcAft>
              <a:buSzPct val="95000"/>
              <a:buFont typeface="Wingdings" pitchFamily="2" charset="2"/>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0"/>
              </a:spcBef>
              <a:spcAft>
                <a:spcPts val="1000"/>
              </a:spcAft>
              <a:buSzPct val="100000"/>
              <a:buFont typeface="System Font Regular"/>
              <a:buChar char="–"/>
              <a:defRPr sz="2200" kern="1200">
                <a:solidFill>
                  <a:schemeClr val="tx2"/>
                </a:solidFill>
                <a:latin typeface="+mn-lt"/>
                <a:ea typeface="+mn-ea"/>
                <a:cs typeface="+mn-cs"/>
              </a:defRPr>
            </a:lvl3pPr>
            <a:lvl4pPr marL="1600200" indent="-228600" algn="l" defTabSz="914400" rtl="0" eaLnBrk="1" latinLnBrk="0" hangingPunct="1">
              <a:lnSpc>
                <a:spcPct val="90000"/>
              </a:lnSpc>
              <a:spcBef>
                <a:spcPts val="0"/>
              </a:spcBef>
              <a:spcAft>
                <a:spcPts val="1000"/>
              </a:spcAft>
              <a:buFont typeface="Arial" panose="020B0604020202020204" pitchFamily="34" charset="0"/>
              <a:buChar char="•"/>
              <a:defRPr sz="2000" kern="1200">
                <a:solidFill>
                  <a:schemeClr val="tx2"/>
                </a:solidFill>
                <a:latin typeface="+mn-lt"/>
                <a:ea typeface="+mn-ea"/>
                <a:cs typeface="+mn-cs"/>
              </a:defRPr>
            </a:lvl4pPr>
            <a:lvl5pPr marL="2057400" indent="-228600" algn="l" defTabSz="914400" rtl="0" eaLnBrk="1" latinLnBrk="0" hangingPunct="1">
              <a:lnSpc>
                <a:spcPct val="90000"/>
              </a:lnSpc>
              <a:spcBef>
                <a:spcPts val="0"/>
              </a:spcBef>
              <a:spcAft>
                <a:spcPts val="600"/>
              </a:spcAft>
              <a:buSzPct val="95000"/>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Deadlines for submitting quarterly Specialized Transportation reports align with your quarterly Administrative Activity Claims:</a:t>
            </a:r>
            <a:endParaRPr lang="en-US" sz="2200" dirty="0"/>
          </a:p>
        </p:txBody>
      </p:sp>
      <p:graphicFrame>
        <p:nvGraphicFramePr>
          <p:cNvPr id="3" name="Table 6">
            <a:extLst>
              <a:ext uri="{FF2B5EF4-FFF2-40B4-BE49-F238E27FC236}">
                <a16:creationId xmlns:a16="http://schemas.microsoft.com/office/drawing/2014/main" id="{2AC5EFBE-84DF-0782-6795-CA3FA65F3FE9}"/>
              </a:ext>
            </a:extLst>
          </p:cNvPr>
          <p:cNvGraphicFramePr>
            <a:graphicFrameLocks noGrp="1"/>
          </p:cNvGraphicFramePr>
          <p:nvPr>
            <p:extLst>
              <p:ext uri="{D42A27DB-BD31-4B8C-83A1-F6EECF244321}">
                <p14:modId xmlns:p14="http://schemas.microsoft.com/office/powerpoint/2010/main" val="2104586642"/>
              </p:ext>
            </p:extLst>
          </p:nvPr>
        </p:nvGraphicFramePr>
        <p:xfrm>
          <a:off x="2285999" y="2454864"/>
          <a:ext cx="7620002" cy="2397760"/>
        </p:xfrm>
        <a:graphic>
          <a:graphicData uri="http://schemas.openxmlformats.org/drawingml/2006/table">
            <a:tbl>
              <a:tblPr firstRow="1" bandRow="1">
                <a:tableStyleId>{5C22544A-7EE6-4342-B048-85BDC9FD1C3A}</a:tableStyleId>
              </a:tblPr>
              <a:tblGrid>
                <a:gridCol w="1066800">
                  <a:extLst>
                    <a:ext uri="{9D8B030D-6E8A-4147-A177-3AD203B41FA5}">
                      <a16:colId xmlns:a16="http://schemas.microsoft.com/office/drawing/2014/main" val="3255121091"/>
                    </a:ext>
                  </a:extLst>
                </a:gridCol>
                <a:gridCol w="2438400">
                  <a:extLst>
                    <a:ext uri="{9D8B030D-6E8A-4147-A177-3AD203B41FA5}">
                      <a16:colId xmlns:a16="http://schemas.microsoft.com/office/drawing/2014/main" val="55521543"/>
                    </a:ext>
                  </a:extLst>
                </a:gridCol>
                <a:gridCol w="2362200">
                  <a:extLst>
                    <a:ext uri="{9D8B030D-6E8A-4147-A177-3AD203B41FA5}">
                      <a16:colId xmlns:a16="http://schemas.microsoft.com/office/drawing/2014/main" val="294272176"/>
                    </a:ext>
                  </a:extLst>
                </a:gridCol>
                <a:gridCol w="1752602">
                  <a:extLst>
                    <a:ext uri="{9D8B030D-6E8A-4147-A177-3AD203B41FA5}">
                      <a16:colId xmlns:a16="http://schemas.microsoft.com/office/drawing/2014/main" val="1337276529"/>
                    </a:ext>
                  </a:extLst>
                </a:gridCol>
              </a:tblGrid>
              <a:tr h="370840">
                <a:tc>
                  <a:txBody>
                    <a:bodyPr/>
                    <a:lstStyle/>
                    <a:p>
                      <a:pPr algn="ctr"/>
                      <a:r>
                        <a:rPr lang="en-US" dirty="0"/>
                        <a:t>Quarter (FY)</a:t>
                      </a:r>
                    </a:p>
                  </a:txBody>
                  <a:tcPr anchor="b"/>
                </a:tc>
                <a:tc>
                  <a:txBody>
                    <a:bodyPr/>
                    <a:lstStyle/>
                    <a:p>
                      <a:pPr algn="ctr"/>
                      <a:r>
                        <a:rPr lang="en-US" dirty="0"/>
                        <a:t>Quarter Dates</a:t>
                      </a:r>
                    </a:p>
                  </a:txBody>
                  <a:tcPr anchor="b"/>
                </a:tc>
                <a:tc>
                  <a:txBody>
                    <a:bodyPr/>
                    <a:lstStyle/>
                    <a:p>
                      <a:pPr algn="ctr"/>
                      <a:r>
                        <a:rPr lang="en-US" dirty="0"/>
                        <a:t>Earliest Deadline to Submit AAC &amp; Transportation</a:t>
                      </a:r>
                    </a:p>
                  </a:txBody>
                  <a:tcPr anchor="b"/>
                </a:tc>
                <a:tc>
                  <a:txBody>
                    <a:bodyPr/>
                    <a:lstStyle/>
                    <a:p>
                      <a:pPr algn="ctr"/>
                      <a:r>
                        <a:rPr lang="en-US" dirty="0"/>
                        <a:t>Certification Deadline</a:t>
                      </a:r>
                    </a:p>
                  </a:txBody>
                  <a:tcPr anchor="b"/>
                </a:tc>
                <a:extLst>
                  <a:ext uri="{0D108BD9-81ED-4DB2-BD59-A6C34878D82A}">
                    <a16:rowId xmlns:a16="http://schemas.microsoft.com/office/drawing/2014/main" val="3703245764"/>
                  </a:ext>
                </a:extLst>
              </a:tr>
              <a:tr h="370840">
                <a:tc>
                  <a:txBody>
                    <a:bodyPr/>
                    <a:lstStyle/>
                    <a:p>
                      <a:pPr algn="ctr"/>
                      <a:r>
                        <a:rPr lang="en-US" dirty="0"/>
                        <a:t>1 </a:t>
                      </a:r>
                    </a:p>
                  </a:txBody>
                  <a:tcPr/>
                </a:tc>
                <a:tc>
                  <a:txBody>
                    <a:bodyPr/>
                    <a:lstStyle/>
                    <a:p>
                      <a:pPr algn="ctr"/>
                      <a:r>
                        <a:rPr lang="en-US" dirty="0"/>
                        <a:t>July 1</a:t>
                      </a:r>
                      <a:r>
                        <a:rPr lang="en-US" baseline="30000" dirty="0"/>
                        <a:t>st</a:t>
                      </a:r>
                      <a:r>
                        <a:rPr lang="en-US" dirty="0"/>
                        <a:t> - Sept 30</a:t>
                      </a:r>
                      <a:r>
                        <a:rPr lang="en-US" baseline="30000" dirty="0"/>
                        <a:t>th</a:t>
                      </a:r>
                      <a:endParaRPr lang="en-US" dirty="0"/>
                    </a:p>
                  </a:txBody>
                  <a:tcPr/>
                </a:tc>
                <a:tc>
                  <a:txBody>
                    <a:bodyPr/>
                    <a:lstStyle/>
                    <a:p>
                      <a:pPr algn="ctr"/>
                      <a:r>
                        <a:rPr lang="en-US" dirty="0"/>
                        <a:t>Jan 15</a:t>
                      </a:r>
                      <a:r>
                        <a:rPr lang="en-US" baseline="30000" dirty="0"/>
                        <a:t>th</a:t>
                      </a:r>
                      <a:endParaRPr lang="en-US" dirty="0"/>
                    </a:p>
                  </a:txBody>
                  <a:tcPr/>
                </a:tc>
                <a:tc>
                  <a:txBody>
                    <a:bodyPr/>
                    <a:lstStyle/>
                    <a:p>
                      <a:pPr algn="ctr"/>
                      <a:r>
                        <a:rPr lang="en-US" dirty="0"/>
                        <a:t>Jan 22</a:t>
                      </a:r>
                      <a:r>
                        <a:rPr lang="en-US" baseline="30000" dirty="0"/>
                        <a:t>nd</a:t>
                      </a:r>
                      <a:endParaRPr lang="en-US" dirty="0"/>
                    </a:p>
                  </a:txBody>
                  <a:tcPr/>
                </a:tc>
                <a:extLst>
                  <a:ext uri="{0D108BD9-81ED-4DB2-BD59-A6C34878D82A}">
                    <a16:rowId xmlns:a16="http://schemas.microsoft.com/office/drawing/2014/main" val="57346429"/>
                  </a:ext>
                </a:extLst>
              </a:tr>
              <a:tr h="370840">
                <a:tc>
                  <a:txBody>
                    <a:bodyPr/>
                    <a:lstStyle/>
                    <a:p>
                      <a:pPr algn="ctr"/>
                      <a:r>
                        <a:rPr lang="en-US" dirty="0"/>
                        <a:t>2</a:t>
                      </a:r>
                    </a:p>
                  </a:txBody>
                  <a:tcPr/>
                </a:tc>
                <a:tc>
                  <a:txBody>
                    <a:bodyPr/>
                    <a:lstStyle/>
                    <a:p>
                      <a:pPr algn="ctr"/>
                      <a:r>
                        <a:rPr lang="en-US" dirty="0"/>
                        <a:t>Oct 1</a:t>
                      </a:r>
                      <a:r>
                        <a:rPr lang="en-US" baseline="30000" dirty="0"/>
                        <a:t>st</a:t>
                      </a:r>
                      <a:r>
                        <a:rPr lang="en-US" dirty="0"/>
                        <a:t> - Dec 31</a:t>
                      </a:r>
                      <a:r>
                        <a:rPr lang="en-US" baseline="30000" dirty="0"/>
                        <a:t>st</a:t>
                      </a:r>
                      <a:endParaRPr lang="en-US" dirty="0"/>
                    </a:p>
                  </a:txBody>
                  <a:tcPr/>
                </a:tc>
                <a:tc>
                  <a:txBody>
                    <a:bodyPr/>
                    <a:lstStyle/>
                    <a:p>
                      <a:pPr algn="ctr"/>
                      <a:r>
                        <a:rPr lang="en-US" dirty="0"/>
                        <a:t>April 15</a:t>
                      </a:r>
                      <a:r>
                        <a:rPr lang="en-US" baseline="30000" dirty="0"/>
                        <a:t>th</a:t>
                      </a:r>
                      <a:endParaRPr lang="en-US" dirty="0"/>
                    </a:p>
                  </a:txBody>
                  <a:tcPr/>
                </a:tc>
                <a:tc>
                  <a:txBody>
                    <a:bodyPr/>
                    <a:lstStyle/>
                    <a:p>
                      <a:pPr algn="ctr"/>
                      <a:r>
                        <a:rPr lang="en-US" dirty="0"/>
                        <a:t>April 22</a:t>
                      </a:r>
                      <a:r>
                        <a:rPr lang="en-US" baseline="30000" dirty="0"/>
                        <a:t>nd</a:t>
                      </a:r>
                      <a:endParaRPr lang="en-US" dirty="0"/>
                    </a:p>
                  </a:txBody>
                  <a:tcPr/>
                </a:tc>
                <a:extLst>
                  <a:ext uri="{0D108BD9-81ED-4DB2-BD59-A6C34878D82A}">
                    <a16:rowId xmlns:a16="http://schemas.microsoft.com/office/drawing/2014/main" val="606216075"/>
                  </a:ext>
                </a:extLst>
              </a:tr>
              <a:tr h="370840">
                <a:tc>
                  <a:txBody>
                    <a:bodyPr/>
                    <a:lstStyle/>
                    <a:p>
                      <a:pPr algn="ctr"/>
                      <a:r>
                        <a:rPr lang="en-US" dirty="0"/>
                        <a:t>3</a:t>
                      </a:r>
                    </a:p>
                  </a:txBody>
                  <a:tcPr/>
                </a:tc>
                <a:tc>
                  <a:txBody>
                    <a:bodyPr/>
                    <a:lstStyle/>
                    <a:p>
                      <a:pPr algn="ctr"/>
                      <a:r>
                        <a:rPr lang="en-US" dirty="0"/>
                        <a:t>Jan 1</a:t>
                      </a:r>
                      <a:r>
                        <a:rPr lang="en-US" baseline="30000" dirty="0"/>
                        <a:t>st</a:t>
                      </a:r>
                      <a:r>
                        <a:rPr lang="en-US" dirty="0"/>
                        <a:t> - March 31</a:t>
                      </a:r>
                      <a:r>
                        <a:rPr lang="en-US" baseline="30000" dirty="0"/>
                        <a:t>st</a:t>
                      </a:r>
                    </a:p>
                  </a:txBody>
                  <a:tcPr/>
                </a:tc>
                <a:tc>
                  <a:txBody>
                    <a:bodyPr/>
                    <a:lstStyle/>
                    <a:p>
                      <a:pPr algn="ctr"/>
                      <a:r>
                        <a:rPr lang="en-US" dirty="0"/>
                        <a:t>July 15</a:t>
                      </a:r>
                      <a:r>
                        <a:rPr lang="en-US" baseline="30000" dirty="0"/>
                        <a:t>th</a:t>
                      </a:r>
                      <a:endParaRPr lang="en-US" dirty="0"/>
                    </a:p>
                  </a:txBody>
                  <a:tcPr/>
                </a:tc>
                <a:tc>
                  <a:txBody>
                    <a:bodyPr/>
                    <a:lstStyle/>
                    <a:p>
                      <a:pPr algn="ctr"/>
                      <a:r>
                        <a:rPr lang="en-US" dirty="0"/>
                        <a:t>July 22</a:t>
                      </a:r>
                      <a:r>
                        <a:rPr lang="en-US" baseline="30000" dirty="0"/>
                        <a:t>nd</a:t>
                      </a:r>
                      <a:endParaRPr lang="en-US" dirty="0"/>
                    </a:p>
                  </a:txBody>
                  <a:tcPr/>
                </a:tc>
                <a:extLst>
                  <a:ext uri="{0D108BD9-81ED-4DB2-BD59-A6C34878D82A}">
                    <a16:rowId xmlns:a16="http://schemas.microsoft.com/office/drawing/2014/main" val="3563216438"/>
                  </a:ext>
                </a:extLst>
              </a:tr>
              <a:tr h="370840">
                <a:tc>
                  <a:txBody>
                    <a:bodyPr/>
                    <a:lstStyle/>
                    <a:p>
                      <a:pPr algn="ctr"/>
                      <a:r>
                        <a:rPr lang="en-US" dirty="0"/>
                        <a:t>4</a:t>
                      </a:r>
                    </a:p>
                  </a:txBody>
                  <a:tcPr/>
                </a:tc>
                <a:tc>
                  <a:txBody>
                    <a:bodyPr/>
                    <a:lstStyle/>
                    <a:p>
                      <a:pPr algn="ctr"/>
                      <a:r>
                        <a:rPr lang="en-US" dirty="0"/>
                        <a:t>April 1</a:t>
                      </a:r>
                      <a:r>
                        <a:rPr lang="en-US" baseline="30000" dirty="0"/>
                        <a:t>st</a:t>
                      </a:r>
                      <a:r>
                        <a:rPr lang="en-US" dirty="0"/>
                        <a:t> - June 30</a:t>
                      </a:r>
                      <a:r>
                        <a:rPr lang="en-US" baseline="30000" dirty="0"/>
                        <a:t>th</a:t>
                      </a:r>
                      <a:endParaRPr lang="en-US" dirty="0"/>
                    </a:p>
                  </a:txBody>
                  <a:tcPr/>
                </a:tc>
                <a:tc>
                  <a:txBody>
                    <a:bodyPr/>
                    <a:lstStyle/>
                    <a:p>
                      <a:pPr algn="ctr"/>
                      <a:r>
                        <a:rPr lang="en-US" dirty="0"/>
                        <a:t>October 15</a:t>
                      </a:r>
                      <a:r>
                        <a:rPr lang="en-US" baseline="30000" dirty="0"/>
                        <a:t>th</a:t>
                      </a:r>
                      <a:endParaRPr lang="en-US" dirty="0"/>
                    </a:p>
                  </a:txBody>
                  <a:tcPr/>
                </a:tc>
                <a:tc>
                  <a:txBody>
                    <a:bodyPr/>
                    <a:lstStyle/>
                    <a:p>
                      <a:pPr algn="ctr"/>
                      <a:r>
                        <a:rPr lang="en-US" dirty="0"/>
                        <a:t>October 22</a:t>
                      </a:r>
                      <a:r>
                        <a:rPr lang="en-US" baseline="30000" dirty="0"/>
                        <a:t>nd</a:t>
                      </a:r>
                    </a:p>
                  </a:txBody>
                  <a:tcPr/>
                </a:tc>
                <a:extLst>
                  <a:ext uri="{0D108BD9-81ED-4DB2-BD59-A6C34878D82A}">
                    <a16:rowId xmlns:a16="http://schemas.microsoft.com/office/drawing/2014/main" val="1365984543"/>
                  </a:ext>
                </a:extLst>
              </a:tr>
            </a:tbl>
          </a:graphicData>
        </a:graphic>
      </p:graphicFrame>
    </p:spTree>
    <p:extLst>
      <p:ext uri="{BB962C8B-B14F-4D97-AF65-F5344CB8AC3E}">
        <p14:creationId xmlns:p14="http://schemas.microsoft.com/office/powerpoint/2010/main" val="14716671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0E74012-E178-4048-80AC-9DED6AD1FA67}"/>
              </a:ext>
            </a:extLst>
          </p:cNvPr>
          <p:cNvSpPr txBox="1">
            <a:spLocks noGrp="1"/>
          </p:cNvSpPr>
          <p:nvPr>
            <p:ph type="title" idx="4294967295"/>
          </p:nvPr>
        </p:nvSpPr>
        <p:spPr>
          <a:xfrm>
            <a:off x="2778369" y="2031999"/>
            <a:ext cx="6635262" cy="95410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600" b="1" i="0" u="none" strike="noStrike" kern="1200" cap="none" spc="0" normalizeH="0" baseline="0" noProof="0" dirty="0">
                <a:ln>
                  <a:noFill/>
                </a:ln>
                <a:solidFill>
                  <a:srgbClr val="000F9F"/>
                </a:solidFill>
                <a:effectLst/>
                <a:uLnTx/>
                <a:uFillTx/>
                <a:latin typeface="Arial Black" panose="020B0604020202020204" pitchFamily="34" charset="0"/>
                <a:ea typeface="+mn-ea"/>
                <a:cs typeface="+mn-cs"/>
              </a:rPr>
              <a:t>Questions?</a:t>
            </a:r>
          </a:p>
        </p:txBody>
      </p:sp>
      <p:pic>
        <p:nvPicPr>
          <p:cNvPr id="7" name="Picture Placeholder 3">
            <a:extLst>
              <a:ext uri="{FF2B5EF4-FFF2-40B4-BE49-F238E27FC236}">
                <a16:creationId xmlns:a16="http://schemas.microsoft.com/office/drawing/2014/main" id="{89B2AF32-3CAA-4486-9A2A-4269A0585E2F}"/>
              </a:ext>
              <a:ext uri="{C183D7F6-B498-43B3-948B-1728B52AA6E4}">
                <adec:decorative xmlns:adec="http://schemas.microsoft.com/office/drawing/2017/decorative" val="1"/>
              </a:ext>
            </a:extLst>
          </p:cNvPr>
          <p:cNvPicPr>
            <a:picLocks noGrp="1" noChangeAspect="1"/>
          </p:cNvPicPr>
          <p:nvPr>
            <p:ph type="pic" sz="quarter" idx="10"/>
          </p:nvPr>
        </p:nvPicPr>
        <p:blipFill>
          <a:blip r:embed="rId2"/>
          <a:srcRect t="17202" b="17202"/>
          <a:stretch>
            <a:fillRect/>
          </a:stretch>
        </p:blipFill>
        <p:spPr>
          <a:xfrm>
            <a:off x="0" y="0"/>
            <a:ext cx="12192000" cy="5062538"/>
          </a:xfrm>
        </p:spPr>
      </p:pic>
      <p:sp>
        <p:nvSpPr>
          <p:cNvPr id="5" name="TextBox 4">
            <a:extLst>
              <a:ext uri="{FF2B5EF4-FFF2-40B4-BE49-F238E27FC236}">
                <a16:creationId xmlns:a16="http://schemas.microsoft.com/office/drawing/2014/main" id="{53A51803-5443-4777-BF1E-53DC7D34BB6C}"/>
              </a:ext>
            </a:extLst>
          </p:cNvPr>
          <p:cNvSpPr txBox="1"/>
          <p:nvPr/>
        </p:nvSpPr>
        <p:spPr>
          <a:xfrm>
            <a:off x="3173046" y="5385669"/>
            <a:ext cx="584590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15151"/>
                </a:solidFill>
                <a:effectLst/>
                <a:uLnTx/>
                <a:uFillTx/>
                <a:latin typeface="Arial" panose="020B0604020202020204"/>
                <a:ea typeface="+mn-ea"/>
                <a:cs typeface="+mn-cs"/>
                <a:hlinkClick r:id="rId3"/>
              </a:rPr>
              <a:t>RMTSHelp@umassmed.edu</a:t>
            </a:r>
            <a:endParaRPr kumimoji="0" lang="en-US" sz="1800" b="0" i="0" u="none" strike="noStrike" kern="1200" cap="none" spc="0" normalizeH="0" baseline="0" noProof="0" dirty="0">
              <a:ln>
                <a:noFill/>
              </a:ln>
              <a:solidFill>
                <a:srgbClr val="515151"/>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15151"/>
                </a:solidFill>
                <a:effectLst/>
                <a:uLnTx/>
                <a:uFillTx/>
                <a:latin typeface="Arial" panose="020B0604020202020204"/>
                <a:ea typeface="+mn-ea"/>
                <a:cs typeface="+mn-cs"/>
              </a:rPr>
              <a:t>1-800-535-6741</a:t>
            </a:r>
          </a:p>
        </p:txBody>
      </p:sp>
    </p:spTree>
    <p:extLst>
      <p:ext uri="{BB962C8B-B14F-4D97-AF65-F5344CB8AC3E}">
        <p14:creationId xmlns:p14="http://schemas.microsoft.com/office/powerpoint/2010/main" val="13635969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70FEE93-989D-A4F8-2DFC-D4764385ADA4}"/>
              </a:ext>
            </a:extLst>
          </p:cNvPr>
          <p:cNvSpPr>
            <a:spLocks noGrp="1"/>
          </p:cNvSpPr>
          <p:nvPr>
            <p:ph type="title"/>
          </p:nvPr>
        </p:nvSpPr>
        <p:spPr/>
        <p:txBody>
          <a:bodyPr/>
          <a:lstStyle/>
          <a:p>
            <a:r>
              <a:rPr lang="en-US" dirty="0"/>
              <a:t>Specialized Adapted Vehicle Definition</a:t>
            </a:r>
          </a:p>
        </p:txBody>
      </p:sp>
      <p:sp>
        <p:nvSpPr>
          <p:cNvPr id="8" name="Content Placeholder 7">
            <a:extLst>
              <a:ext uri="{FF2B5EF4-FFF2-40B4-BE49-F238E27FC236}">
                <a16:creationId xmlns:a16="http://schemas.microsoft.com/office/drawing/2014/main" id="{EE7C0E20-9FE3-A5E8-F0F4-18FBD903F533}"/>
              </a:ext>
            </a:extLst>
          </p:cNvPr>
          <p:cNvSpPr>
            <a:spLocks noGrp="1"/>
          </p:cNvSpPr>
          <p:nvPr>
            <p:ph sz="quarter" idx="17"/>
          </p:nvPr>
        </p:nvSpPr>
        <p:spPr>
          <a:xfrm>
            <a:off x="5555152" y="1636295"/>
            <a:ext cx="6179648" cy="4615492"/>
          </a:xfrm>
        </p:spPr>
        <p:txBody>
          <a:bodyPr/>
          <a:lstStyle/>
          <a:p>
            <a:pPr marL="0" indent="0">
              <a:buNone/>
            </a:pPr>
            <a:r>
              <a:rPr lang="en-US" dirty="0"/>
              <a:t>A specially adapted vehicle is a bus, van, or other vehicle that has been </a:t>
            </a:r>
            <a:r>
              <a:rPr lang="en-US" b="1" dirty="0"/>
              <a:t>physically adjusted or designed</a:t>
            </a:r>
            <a:r>
              <a:rPr lang="en-US" dirty="0"/>
              <a:t> to meet the needs of a student with a disability.</a:t>
            </a:r>
          </a:p>
          <a:p>
            <a:pPr marL="0" indent="0">
              <a:buNone/>
            </a:pPr>
            <a:r>
              <a:rPr lang="en-US" dirty="0"/>
              <a:t>Specialized adaptations include, but are not limited to:</a:t>
            </a:r>
          </a:p>
          <a:p>
            <a:r>
              <a:rPr lang="en-US" dirty="0"/>
              <a:t>wheelchair lifts</a:t>
            </a:r>
          </a:p>
          <a:p>
            <a:r>
              <a:rPr lang="en-US" dirty="0"/>
              <a:t>ramps</a:t>
            </a:r>
          </a:p>
          <a:p>
            <a:r>
              <a:rPr lang="en-US" dirty="0"/>
              <a:t>special harnesses (not seat belts)</a:t>
            </a:r>
          </a:p>
          <a:p>
            <a:r>
              <a:rPr lang="en-US" dirty="0"/>
              <a:t>specialized environmental controls</a:t>
            </a:r>
          </a:p>
          <a:p>
            <a:endParaRPr lang="en-US" dirty="0"/>
          </a:p>
        </p:txBody>
      </p:sp>
      <p:sp>
        <p:nvSpPr>
          <p:cNvPr id="4" name="Slide Number Placeholder 3">
            <a:extLst>
              <a:ext uri="{FF2B5EF4-FFF2-40B4-BE49-F238E27FC236}">
                <a16:creationId xmlns:a16="http://schemas.microsoft.com/office/drawing/2014/main" id="{7EBD3BBE-564A-D51B-8835-2424EEF1BF28}"/>
              </a:ext>
              <a:ext uri="{C183D7F6-B498-43B3-948B-1728B52AA6E4}">
                <adec:decorative xmlns:adec="http://schemas.microsoft.com/office/drawing/2017/decorative" val="1"/>
              </a:ext>
            </a:extLst>
          </p:cNvPr>
          <p:cNvSpPr>
            <a:spLocks noGrp="1"/>
          </p:cNvSpPr>
          <p:nvPr>
            <p:ph type="sldNum" sz="quarter" idx="12"/>
          </p:nvPr>
        </p:nvSpPr>
        <p:spPr/>
        <p:txBody>
          <a:bodyPr/>
          <a:lstStyle/>
          <a:p>
            <a:fld id="{369026CA-FCD3-9147-8CC6-4862EFF526B8}" type="slidenum">
              <a:rPr lang="en-US" smtClean="0"/>
              <a:pPr/>
              <a:t>4</a:t>
            </a:fld>
            <a:endParaRPr lang="en-US" dirty="0"/>
          </a:p>
        </p:txBody>
      </p:sp>
      <p:pic>
        <p:nvPicPr>
          <p:cNvPr id="2" name="Picture Placeholder 5">
            <a:extLst>
              <a:ext uri="{FF2B5EF4-FFF2-40B4-BE49-F238E27FC236}">
                <a16:creationId xmlns:a16="http://schemas.microsoft.com/office/drawing/2014/main" id="{FD5E07FC-2CD6-D664-5760-032365E71AC4}"/>
              </a:ext>
              <a:ext uri="{C183D7F6-B498-43B3-948B-1728B52AA6E4}">
                <adec:decorative xmlns:adec="http://schemas.microsoft.com/office/drawing/2017/decorative" val="1"/>
              </a:ext>
            </a:extLst>
          </p:cNvPr>
          <p:cNvPicPr>
            <a:picLocks noChangeAspect="1"/>
          </p:cNvPicPr>
          <p:nvPr/>
        </p:nvPicPr>
        <p:blipFill rotWithShape="1">
          <a:blip r:embed="rId3"/>
          <a:srcRect l="22194" r="22194"/>
          <a:stretch/>
        </p:blipFill>
        <p:spPr>
          <a:xfrm>
            <a:off x="914399" y="1383280"/>
            <a:ext cx="4185137" cy="5017519"/>
          </a:xfrm>
          <a:prstGeom prst="rect">
            <a:avLst/>
          </a:prstGeom>
        </p:spPr>
      </p:pic>
    </p:spTree>
    <p:extLst>
      <p:ext uri="{BB962C8B-B14F-4D97-AF65-F5344CB8AC3E}">
        <p14:creationId xmlns:p14="http://schemas.microsoft.com/office/powerpoint/2010/main" val="36196812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4D04978D-E490-C1FD-6774-A027D9D57597}"/>
              </a:ext>
            </a:extLst>
          </p:cNvPr>
          <p:cNvSpPr>
            <a:spLocks noGrp="1"/>
          </p:cNvSpPr>
          <p:nvPr>
            <p:ph type="title"/>
          </p:nvPr>
        </p:nvSpPr>
        <p:spPr/>
        <p:txBody>
          <a:bodyPr/>
          <a:lstStyle/>
          <a:p>
            <a:r>
              <a:rPr lang="en-US" dirty="0"/>
              <a:t>Administrative vs. Direct </a:t>
            </a:r>
          </a:p>
        </p:txBody>
      </p:sp>
      <p:sp>
        <p:nvSpPr>
          <p:cNvPr id="14" name="Content Placeholder 13">
            <a:extLst>
              <a:ext uri="{FF2B5EF4-FFF2-40B4-BE49-F238E27FC236}">
                <a16:creationId xmlns:a16="http://schemas.microsoft.com/office/drawing/2014/main" id="{E74C873A-29D9-8A8E-3E0D-088FB547BF03}"/>
              </a:ext>
            </a:extLst>
          </p:cNvPr>
          <p:cNvSpPr>
            <a:spLocks noGrp="1"/>
          </p:cNvSpPr>
          <p:nvPr>
            <p:ph sz="quarter" idx="17"/>
          </p:nvPr>
        </p:nvSpPr>
        <p:spPr>
          <a:xfrm>
            <a:off x="914399" y="1308771"/>
            <a:ext cx="10515600" cy="1407625"/>
          </a:xfrm>
        </p:spPr>
        <p:txBody>
          <a:bodyPr/>
          <a:lstStyle/>
          <a:p>
            <a:pPr marL="0" indent="0">
              <a:buNone/>
            </a:pPr>
            <a:r>
              <a:rPr lang="en-US" sz="2400" b="1" dirty="0"/>
              <a:t>Separate reimbursement is available for the Medicaid Administrative work around arranging and coordinating specialized transportation and the reimbursement for the provision of specialized transportation as a service.</a:t>
            </a:r>
          </a:p>
          <a:p>
            <a:pPr marL="0" indent="0">
              <a:buNone/>
            </a:pPr>
            <a:endParaRPr lang="en-US" dirty="0"/>
          </a:p>
        </p:txBody>
      </p:sp>
      <p:sp>
        <p:nvSpPr>
          <p:cNvPr id="4" name="Slide Number Placeholder 3">
            <a:extLst>
              <a:ext uri="{FF2B5EF4-FFF2-40B4-BE49-F238E27FC236}">
                <a16:creationId xmlns:a16="http://schemas.microsoft.com/office/drawing/2014/main" id="{8E718227-DBF4-C8E8-DC03-FE8AE05F1C95}"/>
              </a:ext>
            </a:extLst>
          </p:cNvPr>
          <p:cNvSpPr>
            <a:spLocks noGrp="1"/>
          </p:cNvSpPr>
          <p:nvPr>
            <p:ph type="sldNum" sz="quarter" idx="12"/>
          </p:nvPr>
        </p:nvSpPr>
        <p:spPr/>
        <p:txBody>
          <a:bodyPr/>
          <a:lstStyle/>
          <a:p>
            <a:fld id="{369026CA-FCD3-9147-8CC6-4862EFF526B8}" type="slidenum">
              <a:rPr lang="en-US" smtClean="0"/>
              <a:pPr/>
              <a:t>5</a:t>
            </a:fld>
            <a:endParaRPr lang="en-US" dirty="0"/>
          </a:p>
        </p:txBody>
      </p:sp>
      <p:sp>
        <p:nvSpPr>
          <p:cNvPr id="2" name="Content Placeholder 13">
            <a:extLst>
              <a:ext uri="{FF2B5EF4-FFF2-40B4-BE49-F238E27FC236}">
                <a16:creationId xmlns:a16="http://schemas.microsoft.com/office/drawing/2014/main" id="{C3488EF3-C71A-9A6C-C80E-CB5644BE3A79}"/>
              </a:ext>
            </a:extLst>
          </p:cNvPr>
          <p:cNvSpPr txBox="1">
            <a:spLocks/>
          </p:cNvSpPr>
          <p:nvPr/>
        </p:nvSpPr>
        <p:spPr>
          <a:xfrm>
            <a:off x="914399" y="2712649"/>
            <a:ext cx="10621108" cy="3807925"/>
          </a:xfrm>
          <a:prstGeom prst="rect">
            <a:avLst/>
          </a:prstGeom>
        </p:spPr>
        <p:txBody>
          <a:bodyPr vert="horz" lIns="0" tIns="0" rIns="0" bIns="0" rtlCol="0">
            <a:noAutofit/>
          </a:bodyPr>
          <a:lstStyle>
            <a:lvl1pPr marL="228600" indent="-228600" algn="l" defTabSz="914400" rtl="0" eaLnBrk="1" latinLnBrk="0" hangingPunct="1">
              <a:lnSpc>
                <a:spcPct val="90000"/>
              </a:lnSpc>
              <a:spcBef>
                <a:spcPts val="0"/>
              </a:spcBef>
              <a:spcAft>
                <a:spcPts val="1000"/>
              </a:spcAft>
              <a:buFont typeface="Arial" panose="020B0604020202020204" pitchFamily="34" charset="0"/>
              <a:buChar char="•"/>
              <a:defRPr sz="2600" kern="1200">
                <a:solidFill>
                  <a:schemeClr val="tx2"/>
                </a:solidFill>
                <a:latin typeface="+mn-lt"/>
                <a:ea typeface="+mn-ea"/>
                <a:cs typeface="+mn-cs"/>
              </a:defRPr>
            </a:lvl1pPr>
            <a:lvl2pPr marL="685800" indent="-228600" algn="l" defTabSz="914400" rtl="0" eaLnBrk="1" latinLnBrk="0" hangingPunct="1">
              <a:lnSpc>
                <a:spcPct val="90000"/>
              </a:lnSpc>
              <a:spcBef>
                <a:spcPts val="0"/>
              </a:spcBef>
              <a:spcAft>
                <a:spcPts val="1000"/>
              </a:spcAft>
              <a:buSzPct val="95000"/>
              <a:buFont typeface="Wingdings" pitchFamily="2" charset="2"/>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0"/>
              </a:spcBef>
              <a:spcAft>
                <a:spcPts val="1000"/>
              </a:spcAft>
              <a:buSzPct val="100000"/>
              <a:buFont typeface="System Font Regular"/>
              <a:buChar char="–"/>
              <a:defRPr sz="2200" kern="1200">
                <a:solidFill>
                  <a:schemeClr val="tx2"/>
                </a:solidFill>
                <a:latin typeface="+mn-lt"/>
                <a:ea typeface="+mn-ea"/>
                <a:cs typeface="+mn-cs"/>
              </a:defRPr>
            </a:lvl3pPr>
            <a:lvl4pPr marL="1600200" indent="-228600" algn="l" defTabSz="914400" rtl="0" eaLnBrk="1" latinLnBrk="0" hangingPunct="1">
              <a:lnSpc>
                <a:spcPct val="90000"/>
              </a:lnSpc>
              <a:spcBef>
                <a:spcPts val="0"/>
              </a:spcBef>
              <a:spcAft>
                <a:spcPts val="1000"/>
              </a:spcAft>
              <a:buFont typeface="Arial" panose="020B0604020202020204" pitchFamily="34" charset="0"/>
              <a:buChar char="•"/>
              <a:defRPr sz="2000" kern="1200">
                <a:solidFill>
                  <a:schemeClr val="tx2"/>
                </a:solidFill>
                <a:latin typeface="+mn-lt"/>
                <a:ea typeface="+mn-ea"/>
                <a:cs typeface="+mn-cs"/>
              </a:defRPr>
            </a:lvl4pPr>
            <a:lvl5pPr marL="2057400" indent="-228600" algn="l" defTabSz="914400" rtl="0" eaLnBrk="1" latinLnBrk="0" hangingPunct="1">
              <a:lnSpc>
                <a:spcPct val="90000"/>
              </a:lnSpc>
              <a:spcBef>
                <a:spcPts val="0"/>
              </a:spcBef>
              <a:spcAft>
                <a:spcPts val="600"/>
              </a:spcAft>
              <a:buSzPct val="95000"/>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LEAs continue to choose to participate in one or both reimbursement opportunities</a:t>
            </a:r>
          </a:p>
          <a:p>
            <a:r>
              <a:rPr lang="en-US" sz="2400" dirty="0"/>
              <a:t>Administrative reimbursement for work to arrange/coordinate/schedule specialized transportation continues to be reimbursed through the Administrative Activity Claims (AAC) by:</a:t>
            </a:r>
          </a:p>
          <a:p>
            <a:pPr lvl="1"/>
            <a:r>
              <a:rPr lang="en-US" sz="2200" dirty="0"/>
              <a:t>Including staff who perform this work in the RMTS</a:t>
            </a:r>
          </a:p>
          <a:p>
            <a:pPr lvl="1"/>
            <a:r>
              <a:rPr lang="en-US" sz="2200" dirty="0"/>
              <a:t>The RMTS quantifies the time and it “counts” as reimbursable Administrative work</a:t>
            </a:r>
          </a:p>
          <a:p>
            <a:pPr lvl="1"/>
            <a:r>
              <a:rPr lang="en-US" sz="2200" dirty="0"/>
              <a:t>The reimbursable time percentage is applied to the staff costs included in the AAC</a:t>
            </a:r>
          </a:p>
        </p:txBody>
      </p:sp>
    </p:spTree>
    <p:extLst>
      <p:ext uri="{BB962C8B-B14F-4D97-AF65-F5344CB8AC3E}">
        <p14:creationId xmlns:p14="http://schemas.microsoft.com/office/powerpoint/2010/main" val="12796632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4D04978D-E490-C1FD-6774-A027D9D57597}"/>
              </a:ext>
            </a:extLst>
          </p:cNvPr>
          <p:cNvSpPr>
            <a:spLocks noGrp="1"/>
          </p:cNvSpPr>
          <p:nvPr>
            <p:ph type="title"/>
          </p:nvPr>
        </p:nvSpPr>
        <p:spPr/>
        <p:txBody>
          <a:bodyPr/>
          <a:lstStyle/>
          <a:p>
            <a:r>
              <a:rPr lang="en-US" dirty="0"/>
              <a:t>Administrative vs. Direct (2) </a:t>
            </a:r>
          </a:p>
        </p:txBody>
      </p:sp>
      <p:sp>
        <p:nvSpPr>
          <p:cNvPr id="14" name="Content Placeholder 13">
            <a:extLst>
              <a:ext uri="{FF2B5EF4-FFF2-40B4-BE49-F238E27FC236}">
                <a16:creationId xmlns:a16="http://schemas.microsoft.com/office/drawing/2014/main" id="{E74C873A-29D9-8A8E-3E0D-088FB547BF03}"/>
              </a:ext>
            </a:extLst>
          </p:cNvPr>
          <p:cNvSpPr>
            <a:spLocks noGrp="1"/>
          </p:cNvSpPr>
          <p:nvPr>
            <p:ph sz="quarter" idx="17"/>
          </p:nvPr>
        </p:nvSpPr>
        <p:spPr>
          <a:xfrm>
            <a:off x="914399" y="1548613"/>
            <a:ext cx="10515600" cy="818540"/>
          </a:xfrm>
        </p:spPr>
        <p:txBody>
          <a:bodyPr/>
          <a:lstStyle/>
          <a:p>
            <a:pPr marL="0" indent="0">
              <a:buNone/>
            </a:pPr>
            <a:r>
              <a:rPr lang="en-US" sz="2400" b="1" dirty="0"/>
              <a:t>Costs related to the provision of Specialized Transportation are reimbursed as a direct service.</a:t>
            </a:r>
          </a:p>
          <a:p>
            <a:pPr marL="0" indent="0">
              <a:buNone/>
            </a:pPr>
            <a:endParaRPr lang="en-US" dirty="0"/>
          </a:p>
        </p:txBody>
      </p:sp>
      <p:sp>
        <p:nvSpPr>
          <p:cNvPr id="4" name="Slide Number Placeholder 3">
            <a:extLst>
              <a:ext uri="{FF2B5EF4-FFF2-40B4-BE49-F238E27FC236}">
                <a16:creationId xmlns:a16="http://schemas.microsoft.com/office/drawing/2014/main" id="{8E718227-DBF4-C8E8-DC03-FE8AE05F1C95}"/>
              </a:ext>
            </a:extLst>
          </p:cNvPr>
          <p:cNvSpPr>
            <a:spLocks noGrp="1"/>
          </p:cNvSpPr>
          <p:nvPr>
            <p:ph type="sldNum" sz="quarter" idx="12"/>
          </p:nvPr>
        </p:nvSpPr>
        <p:spPr/>
        <p:txBody>
          <a:bodyPr/>
          <a:lstStyle/>
          <a:p>
            <a:fld id="{369026CA-FCD3-9147-8CC6-4862EFF526B8}" type="slidenum">
              <a:rPr lang="en-US" smtClean="0"/>
              <a:pPr/>
              <a:t>6</a:t>
            </a:fld>
            <a:endParaRPr lang="en-US" dirty="0"/>
          </a:p>
        </p:txBody>
      </p:sp>
      <p:sp>
        <p:nvSpPr>
          <p:cNvPr id="2" name="Content Placeholder 13">
            <a:extLst>
              <a:ext uri="{FF2B5EF4-FFF2-40B4-BE49-F238E27FC236}">
                <a16:creationId xmlns:a16="http://schemas.microsoft.com/office/drawing/2014/main" id="{C3488EF3-C71A-9A6C-C80E-CB5644BE3A79}"/>
              </a:ext>
            </a:extLst>
          </p:cNvPr>
          <p:cNvSpPr txBox="1">
            <a:spLocks/>
          </p:cNvSpPr>
          <p:nvPr/>
        </p:nvSpPr>
        <p:spPr>
          <a:xfrm>
            <a:off x="914399" y="2486999"/>
            <a:ext cx="10621108" cy="3651878"/>
          </a:xfrm>
          <a:prstGeom prst="rect">
            <a:avLst/>
          </a:prstGeom>
        </p:spPr>
        <p:txBody>
          <a:bodyPr vert="horz" lIns="0" tIns="0" rIns="0" bIns="0" rtlCol="0">
            <a:noAutofit/>
          </a:bodyPr>
          <a:lstStyle>
            <a:lvl1pPr marL="228600" indent="-228600" algn="l" defTabSz="914400" rtl="0" eaLnBrk="1" latinLnBrk="0" hangingPunct="1">
              <a:lnSpc>
                <a:spcPct val="90000"/>
              </a:lnSpc>
              <a:spcBef>
                <a:spcPts val="0"/>
              </a:spcBef>
              <a:spcAft>
                <a:spcPts val="1000"/>
              </a:spcAft>
              <a:buFont typeface="Arial" panose="020B0604020202020204" pitchFamily="34" charset="0"/>
              <a:buChar char="•"/>
              <a:defRPr sz="2600" kern="1200">
                <a:solidFill>
                  <a:schemeClr val="tx2"/>
                </a:solidFill>
                <a:latin typeface="+mn-lt"/>
                <a:ea typeface="+mn-ea"/>
                <a:cs typeface="+mn-cs"/>
              </a:defRPr>
            </a:lvl1pPr>
            <a:lvl2pPr marL="685800" indent="-228600" algn="l" defTabSz="914400" rtl="0" eaLnBrk="1" latinLnBrk="0" hangingPunct="1">
              <a:lnSpc>
                <a:spcPct val="90000"/>
              </a:lnSpc>
              <a:spcBef>
                <a:spcPts val="0"/>
              </a:spcBef>
              <a:spcAft>
                <a:spcPts val="1000"/>
              </a:spcAft>
              <a:buSzPct val="95000"/>
              <a:buFont typeface="Wingdings" pitchFamily="2" charset="2"/>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0"/>
              </a:spcBef>
              <a:spcAft>
                <a:spcPts val="1000"/>
              </a:spcAft>
              <a:buSzPct val="100000"/>
              <a:buFont typeface="System Font Regular"/>
              <a:buChar char="–"/>
              <a:defRPr sz="2200" kern="1200">
                <a:solidFill>
                  <a:schemeClr val="tx2"/>
                </a:solidFill>
                <a:latin typeface="+mn-lt"/>
                <a:ea typeface="+mn-ea"/>
                <a:cs typeface="+mn-cs"/>
              </a:defRPr>
            </a:lvl3pPr>
            <a:lvl4pPr marL="1600200" indent="-228600" algn="l" defTabSz="914400" rtl="0" eaLnBrk="1" latinLnBrk="0" hangingPunct="1">
              <a:lnSpc>
                <a:spcPct val="90000"/>
              </a:lnSpc>
              <a:spcBef>
                <a:spcPts val="0"/>
              </a:spcBef>
              <a:spcAft>
                <a:spcPts val="1000"/>
              </a:spcAft>
              <a:buFont typeface="Arial" panose="020B0604020202020204" pitchFamily="34" charset="0"/>
              <a:buChar char="•"/>
              <a:defRPr sz="2000" kern="1200">
                <a:solidFill>
                  <a:schemeClr val="tx2"/>
                </a:solidFill>
                <a:latin typeface="+mn-lt"/>
                <a:ea typeface="+mn-ea"/>
                <a:cs typeface="+mn-cs"/>
              </a:defRPr>
            </a:lvl4pPr>
            <a:lvl5pPr marL="2057400" indent="-228600" algn="l" defTabSz="914400" rtl="0" eaLnBrk="1" latinLnBrk="0" hangingPunct="1">
              <a:lnSpc>
                <a:spcPct val="90000"/>
              </a:lnSpc>
              <a:spcBef>
                <a:spcPts val="0"/>
              </a:spcBef>
              <a:spcAft>
                <a:spcPts val="600"/>
              </a:spcAft>
              <a:buSzPct val="95000"/>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Transportation cost reports are submitted quarterly</a:t>
            </a:r>
          </a:p>
          <a:p>
            <a:pPr lvl="1"/>
            <a:r>
              <a:rPr lang="en-US" sz="2200" dirty="0"/>
              <a:t>Separate quarterly payments for your Administrative Claim and the Transportation Direct Services</a:t>
            </a:r>
          </a:p>
          <a:p>
            <a:pPr lvl="1"/>
            <a:r>
              <a:rPr lang="en-US" sz="2200" dirty="0"/>
              <a:t>Different FFP rates apply to direct services vs. Administrative costs</a:t>
            </a:r>
          </a:p>
          <a:p>
            <a:pPr lvl="1"/>
            <a:r>
              <a:rPr lang="en-US" sz="2200" dirty="0"/>
              <a:t>State share retained by DMAS is different for direct services vs. Administrative costs</a:t>
            </a:r>
          </a:p>
        </p:txBody>
      </p:sp>
    </p:spTree>
    <p:extLst>
      <p:ext uri="{BB962C8B-B14F-4D97-AF65-F5344CB8AC3E}">
        <p14:creationId xmlns:p14="http://schemas.microsoft.com/office/powerpoint/2010/main" val="31858795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4D04978D-E490-C1FD-6774-A027D9D57597}"/>
              </a:ext>
            </a:extLst>
          </p:cNvPr>
          <p:cNvSpPr>
            <a:spLocks noGrp="1"/>
          </p:cNvSpPr>
          <p:nvPr>
            <p:ph type="title"/>
          </p:nvPr>
        </p:nvSpPr>
        <p:spPr/>
        <p:txBody>
          <a:bodyPr/>
          <a:lstStyle/>
          <a:p>
            <a:r>
              <a:rPr lang="en-US" dirty="0"/>
              <a:t>High-level Overview: </a:t>
            </a:r>
            <a:br>
              <a:rPr lang="en-US" dirty="0"/>
            </a:br>
            <a:r>
              <a:rPr lang="en-US" dirty="0"/>
              <a:t>Reimbursement for Direct Provision of Specialized Transportation</a:t>
            </a:r>
            <a:br>
              <a:rPr lang="en-US" dirty="0"/>
            </a:br>
            <a:endParaRPr lang="en-US" dirty="0"/>
          </a:p>
        </p:txBody>
      </p:sp>
      <p:sp>
        <p:nvSpPr>
          <p:cNvPr id="4" name="Slide Number Placeholder 3">
            <a:extLst>
              <a:ext uri="{FF2B5EF4-FFF2-40B4-BE49-F238E27FC236}">
                <a16:creationId xmlns:a16="http://schemas.microsoft.com/office/drawing/2014/main" id="{8E718227-DBF4-C8E8-DC03-FE8AE05F1C95}"/>
              </a:ext>
              <a:ext uri="{C183D7F6-B498-43B3-948B-1728B52AA6E4}">
                <adec:decorative xmlns:adec="http://schemas.microsoft.com/office/drawing/2017/decorative" val="1"/>
              </a:ext>
            </a:extLst>
          </p:cNvPr>
          <p:cNvSpPr>
            <a:spLocks noGrp="1"/>
          </p:cNvSpPr>
          <p:nvPr>
            <p:ph type="sldNum" sz="quarter" idx="12"/>
          </p:nvPr>
        </p:nvSpPr>
        <p:spPr/>
        <p:txBody>
          <a:bodyPr/>
          <a:lstStyle/>
          <a:p>
            <a:fld id="{369026CA-FCD3-9147-8CC6-4862EFF526B8}" type="slidenum">
              <a:rPr lang="en-US" smtClean="0"/>
              <a:pPr/>
              <a:t>7</a:t>
            </a:fld>
            <a:endParaRPr lang="en-US" dirty="0"/>
          </a:p>
        </p:txBody>
      </p:sp>
      <p:pic>
        <p:nvPicPr>
          <p:cNvPr id="6" name="Graphic 5">
            <a:extLst>
              <a:ext uri="{FF2B5EF4-FFF2-40B4-BE49-F238E27FC236}">
                <a16:creationId xmlns:a16="http://schemas.microsoft.com/office/drawing/2014/main" id="{052D987D-6EE7-A704-EB0C-46A924A44BAC}"/>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57050" y="2543904"/>
            <a:ext cx="914400" cy="914400"/>
          </a:xfrm>
          <a:prstGeom prst="rect">
            <a:avLst/>
          </a:prstGeom>
        </p:spPr>
      </p:pic>
      <p:sp>
        <p:nvSpPr>
          <p:cNvPr id="9" name="TextBox 8">
            <a:extLst>
              <a:ext uri="{FF2B5EF4-FFF2-40B4-BE49-F238E27FC236}">
                <a16:creationId xmlns:a16="http://schemas.microsoft.com/office/drawing/2014/main" id="{B34D8B4B-7C87-0B62-136E-2B4E1B0CED88}"/>
              </a:ext>
              <a:ext uri="{C183D7F6-B498-43B3-948B-1728B52AA6E4}">
                <adec:decorative xmlns:adec="http://schemas.microsoft.com/office/drawing/2017/decorative" val="1"/>
              </a:ext>
            </a:extLst>
          </p:cNvPr>
          <p:cNvSpPr txBox="1"/>
          <p:nvPr/>
        </p:nvSpPr>
        <p:spPr>
          <a:xfrm>
            <a:off x="3326739" y="2400939"/>
            <a:ext cx="1023816" cy="1200329"/>
          </a:xfrm>
          <a:prstGeom prst="rect">
            <a:avLst/>
          </a:prstGeom>
          <a:noFill/>
        </p:spPr>
        <p:txBody>
          <a:bodyPr wrap="square" rtlCol="0">
            <a:spAutoFit/>
          </a:bodyPr>
          <a:lstStyle/>
          <a:p>
            <a:r>
              <a:rPr lang="en-US" sz="7200" dirty="0">
                <a:solidFill>
                  <a:schemeClr val="tx1">
                    <a:lumMod val="50000"/>
                  </a:schemeClr>
                </a:solidFill>
              </a:rPr>
              <a:t>%</a:t>
            </a:r>
          </a:p>
        </p:txBody>
      </p:sp>
      <p:sp>
        <p:nvSpPr>
          <p:cNvPr id="10" name="TextBox 9">
            <a:extLst>
              <a:ext uri="{FF2B5EF4-FFF2-40B4-BE49-F238E27FC236}">
                <a16:creationId xmlns:a16="http://schemas.microsoft.com/office/drawing/2014/main" id="{B27B8325-42E3-F840-3E4B-A7130A130956}"/>
              </a:ext>
              <a:ext uri="{C183D7F6-B498-43B3-948B-1728B52AA6E4}">
                <adec:decorative xmlns:adec="http://schemas.microsoft.com/office/drawing/2017/decorative" val="1"/>
              </a:ext>
            </a:extLst>
          </p:cNvPr>
          <p:cNvSpPr txBox="1"/>
          <p:nvPr/>
        </p:nvSpPr>
        <p:spPr>
          <a:xfrm>
            <a:off x="5773337" y="2347860"/>
            <a:ext cx="1023816" cy="1200329"/>
          </a:xfrm>
          <a:prstGeom prst="rect">
            <a:avLst/>
          </a:prstGeom>
          <a:noFill/>
        </p:spPr>
        <p:txBody>
          <a:bodyPr wrap="square" rtlCol="0">
            <a:spAutoFit/>
          </a:bodyPr>
          <a:lstStyle/>
          <a:p>
            <a:r>
              <a:rPr lang="en-US" sz="7200" dirty="0">
                <a:solidFill>
                  <a:schemeClr val="tx1">
                    <a:lumMod val="50000"/>
                  </a:schemeClr>
                </a:solidFill>
              </a:rPr>
              <a:t>%</a:t>
            </a:r>
          </a:p>
        </p:txBody>
      </p:sp>
      <p:sp>
        <p:nvSpPr>
          <p:cNvPr id="15" name="TextBox 14">
            <a:extLst>
              <a:ext uri="{FF2B5EF4-FFF2-40B4-BE49-F238E27FC236}">
                <a16:creationId xmlns:a16="http://schemas.microsoft.com/office/drawing/2014/main" id="{9B29DA4C-8C46-B992-F799-44A18239764A}"/>
              </a:ext>
              <a:ext uri="{C183D7F6-B498-43B3-948B-1728B52AA6E4}">
                <adec:decorative xmlns:adec="http://schemas.microsoft.com/office/drawing/2017/decorative" val="1"/>
              </a:ext>
            </a:extLst>
          </p:cNvPr>
          <p:cNvSpPr txBox="1"/>
          <p:nvPr/>
        </p:nvSpPr>
        <p:spPr>
          <a:xfrm>
            <a:off x="7982782" y="2347860"/>
            <a:ext cx="1023816" cy="1200329"/>
          </a:xfrm>
          <a:prstGeom prst="rect">
            <a:avLst/>
          </a:prstGeom>
          <a:noFill/>
        </p:spPr>
        <p:txBody>
          <a:bodyPr wrap="square" rtlCol="0">
            <a:spAutoFit/>
          </a:bodyPr>
          <a:lstStyle/>
          <a:p>
            <a:r>
              <a:rPr lang="en-US" sz="7200" dirty="0">
                <a:solidFill>
                  <a:schemeClr val="tx1">
                    <a:lumMod val="50000"/>
                  </a:schemeClr>
                </a:solidFill>
              </a:rPr>
              <a:t>%</a:t>
            </a:r>
          </a:p>
        </p:txBody>
      </p:sp>
      <p:pic>
        <p:nvPicPr>
          <p:cNvPr id="17" name="Graphic 16">
            <a:extLst>
              <a:ext uri="{FF2B5EF4-FFF2-40B4-BE49-F238E27FC236}">
                <a16:creationId xmlns:a16="http://schemas.microsoft.com/office/drawing/2014/main" id="{10E40367-31F9-01AC-4641-18F60538F4F0}"/>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151252" y="2490824"/>
            <a:ext cx="914400" cy="914400"/>
          </a:xfrm>
          <a:prstGeom prst="rect">
            <a:avLst/>
          </a:prstGeom>
        </p:spPr>
      </p:pic>
      <p:sp>
        <p:nvSpPr>
          <p:cNvPr id="18" name="Content Placeholder 2">
            <a:extLst>
              <a:ext uri="{FF2B5EF4-FFF2-40B4-BE49-F238E27FC236}">
                <a16:creationId xmlns:a16="http://schemas.microsoft.com/office/drawing/2014/main" id="{C14D682E-8997-B64D-D7ED-AB933FE32B4D}"/>
              </a:ext>
            </a:extLst>
          </p:cNvPr>
          <p:cNvSpPr txBox="1">
            <a:spLocks/>
          </p:cNvSpPr>
          <p:nvPr/>
        </p:nvSpPr>
        <p:spPr>
          <a:xfrm>
            <a:off x="1030236" y="3548189"/>
            <a:ext cx="1832708" cy="1200329"/>
          </a:xfrm>
          <a:prstGeom prst="rect">
            <a:avLst/>
          </a:prstGeom>
        </p:spPr>
        <p:txBody>
          <a:bodyPr>
            <a:normAutofit/>
          </a:bodyPr>
          <a:lstStyle>
            <a:lvl1pPr marL="228600" indent="-228600" algn="l" defTabSz="914400" rtl="0" eaLnBrk="1" latinLnBrk="0" hangingPunct="1">
              <a:lnSpc>
                <a:spcPct val="90000"/>
              </a:lnSpc>
              <a:spcBef>
                <a:spcPts val="0"/>
              </a:spcBef>
              <a:spcAft>
                <a:spcPts val="1000"/>
              </a:spcAft>
              <a:buFont typeface="Arial" panose="020B0604020202020204" pitchFamily="34" charset="0"/>
              <a:buChar char="•"/>
              <a:defRPr sz="2600" kern="1200">
                <a:solidFill>
                  <a:schemeClr val="tx2"/>
                </a:solidFill>
                <a:latin typeface="+mn-lt"/>
                <a:ea typeface="+mn-ea"/>
                <a:cs typeface="+mn-cs"/>
              </a:defRPr>
            </a:lvl1pPr>
            <a:lvl2pPr marL="685800" indent="-228600" algn="l" defTabSz="914400" rtl="0" eaLnBrk="1" latinLnBrk="0" hangingPunct="1">
              <a:lnSpc>
                <a:spcPct val="90000"/>
              </a:lnSpc>
              <a:spcBef>
                <a:spcPts val="0"/>
              </a:spcBef>
              <a:spcAft>
                <a:spcPts val="1000"/>
              </a:spcAft>
              <a:buSzPct val="95000"/>
              <a:buFont typeface="Wingdings" pitchFamily="2" charset="2"/>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0"/>
              </a:spcBef>
              <a:spcAft>
                <a:spcPts val="1000"/>
              </a:spcAft>
              <a:buSzPct val="100000"/>
              <a:buFont typeface="System Font Regular"/>
              <a:buChar char="–"/>
              <a:defRPr sz="2200" kern="1200">
                <a:solidFill>
                  <a:schemeClr val="tx2"/>
                </a:solidFill>
                <a:latin typeface="+mn-lt"/>
                <a:ea typeface="+mn-ea"/>
                <a:cs typeface="+mn-cs"/>
              </a:defRPr>
            </a:lvl3pPr>
            <a:lvl4pPr marL="1600200" indent="-228600" algn="l" defTabSz="914400" rtl="0" eaLnBrk="1" latinLnBrk="0" hangingPunct="1">
              <a:lnSpc>
                <a:spcPct val="90000"/>
              </a:lnSpc>
              <a:spcBef>
                <a:spcPts val="0"/>
              </a:spcBef>
              <a:spcAft>
                <a:spcPts val="1000"/>
              </a:spcAft>
              <a:buFont typeface="Arial" panose="020B0604020202020204" pitchFamily="34" charset="0"/>
              <a:buChar char="•"/>
              <a:defRPr sz="2000" kern="1200">
                <a:solidFill>
                  <a:schemeClr val="tx2"/>
                </a:solidFill>
                <a:latin typeface="+mn-lt"/>
                <a:ea typeface="+mn-ea"/>
                <a:cs typeface="+mn-cs"/>
              </a:defRPr>
            </a:lvl4pPr>
            <a:lvl5pPr marL="2057400" indent="-228600" algn="l" defTabSz="914400" rtl="0" eaLnBrk="1" latinLnBrk="0" hangingPunct="1">
              <a:lnSpc>
                <a:spcPct val="90000"/>
              </a:lnSpc>
              <a:spcBef>
                <a:spcPts val="0"/>
              </a:spcBef>
              <a:spcAft>
                <a:spcPts val="600"/>
              </a:spcAft>
              <a:buSzPct val="95000"/>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900" dirty="0"/>
              <a:t>Allowable Costs to Provide Spec. Transportation</a:t>
            </a:r>
          </a:p>
        </p:txBody>
      </p:sp>
      <p:sp>
        <p:nvSpPr>
          <p:cNvPr id="7" name="Multiplication Sign 6" descr="are multiplied by">
            <a:extLst>
              <a:ext uri="{FF2B5EF4-FFF2-40B4-BE49-F238E27FC236}">
                <a16:creationId xmlns:a16="http://schemas.microsoft.com/office/drawing/2014/main" id="{5D1B63DD-AA98-2698-75C1-5B2072A29656}"/>
              </a:ext>
              <a:ext uri="{C183D7F6-B498-43B3-948B-1728B52AA6E4}">
                <adec:decorative xmlns:adec="http://schemas.microsoft.com/office/drawing/2017/decorative" val="0"/>
              </a:ext>
            </a:extLst>
          </p:cNvPr>
          <p:cNvSpPr/>
          <p:nvPr/>
        </p:nvSpPr>
        <p:spPr>
          <a:xfrm>
            <a:off x="2376307" y="2692397"/>
            <a:ext cx="551465" cy="617415"/>
          </a:xfrm>
          <a:prstGeom prst="mathMultiply">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Content Placeholder 2">
            <a:extLst>
              <a:ext uri="{FF2B5EF4-FFF2-40B4-BE49-F238E27FC236}">
                <a16:creationId xmlns:a16="http://schemas.microsoft.com/office/drawing/2014/main" id="{29628A7E-FDA0-E5C9-791D-A5470E037DB9}"/>
              </a:ext>
            </a:extLst>
          </p:cNvPr>
          <p:cNvSpPr txBox="1">
            <a:spLocks/>
          </p:cNvSpPr>
          <p:nvPr/>
        </p:nvSpPr>
        <p:spPr>
          <a:xfrm>
            <a:off x="3099119" y="3548189"/>
            <a:ext cx="1832708" cy="2592415"/>
          </a:xfrm>
          <a:prstGeom prst="rect">
            <a:avLst/>
          </a:prstGeom>
        </p:spPr>
        <p:txBody>
          <a:bodyPr vert="horz" lIns="91440" tIns="45720" rIns="91440" bIns="45720" rtlCol="0">
            <a:noAutofit/>
          </a:bodyPr>
          <a:lstStyle>
            <a:lvl1pPr marL="228589" indent="-228589" algn="l" defTabSz="914354" rtl="0" eaLnBrk="1" latinLnBrk="0" hangingPunct="1">
              <a:lnSpc>
                <a:spcPct val="90000"/>
              </a:lnSpc>
              <a:spcBef>
                <a:spcPts val="1000"/>
              </a:spcBef>
              <a:buClr>
                <a:schemeClr val="tx2"/>
              </a:buClr>
              <a:buFont typeface="Arial" panose="020B0604020202020204" pitchFamily="34" charset="0"/>
              <a:buChar char="•"/>
              <a:defRPr sz="24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900" dirty="0">
                <a:solidFill>
                  <a:schemeClr val="tx2"/>
                </a:solidFill>
              </a:rPr>
              <a:t>Percent of students being transported in specialized vehicle for whom the transportation is medically necessary per the IEP</a:t>
            </a:r>
          </a:p>
        </p:txBody>
      </p:sp>
      <p:sp>
        <p:nvSpPr>
          <p:cNvPr id="8" name="Multiplication Sign 7" descr="which is then multiplied by">
            <a:extLst>
              <a:ext uri="{FF2B5EF4-FFF2-40B4-BE49-F238E27FC236}">
                <a16:creationId xmlns:a16="http://schemas.microsoft.com/office/drawing/2014/main" id="{BC160537-75C2-E2D4-8F34-1CD7F76EE8F8}"/>
              </a:ext>
              <a:ext uri="{C183D7F6-B498-43B3-948B-1728B52AA6E4}">
                <adec:decorative xmlns:adec="http://schemas.microsoft.com/office/drawing/2017/decorative" val="0"/>
              </a:ext>
            </a:extLst>
          </p:cNvPr>
          <p:cNvSpPr/>
          <p:nvPr/>
        </p:nvSpPr>
        <p:spPr>
          <a:xfrm>
            <a:off x="4749522" y="2692397"/>
            <a:ext cx="551465" cy="617415"/>
          </a:xfrm>
          <a:prstGeom prst="mathMultiply">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ontent Placeholder 2">
            <a:extLst>
              <a:ext uri="{FF2B5EF4-FFF2-40B4-BE49-F238E27FC236}">
                <a16:creationId xmlns:a16="http://schemas.microsoft.com/office/drawing/2014/main" id="{5D743E5C-578D-4AD9-06A4-FA4068B7C199}"/>
              </a:ext>
            </a:extLst>
          </p:cNvPr>
          <p:cNvSpPr txBox="1">
            <a:spLocks/>
          </p:cNvSpPr>
          <p:nvPr/>
        </p:nvSpPr>
        <p:spPr>
          <a:xfrm>
            <a:off x="5536184" y="3548189"/>
            <a:ext cx="1832708" cy="1856164"/>
          </a:xfrm>
          <a:prstGeom prst="rect">
            <a:avLst/>
          </a:prstGeom>
        </p:spPr>
        <p:txBody>
          <a:bodyPr vert="horz" lIns="91440" tIns="45720" rIns="91440" bIns="45720" rtlCol="0">
            <a:normAutofit lnSpcReduction="10000"/>
          </a:bodyPr>
          <a:lstStyle>
            <a:lvl1pPr marL="228589" indent="-228589" algn="l" defTabSz="914354" rtl="0" eaLnBrk="1" latinLnBrk="0" hangingPunct="1">
              <a:lnSpc>
                <a:spcPct val="90000"/>
              </a:lnSpc>
              <a:spcBef>
                <a:spcPts val="1000"/>
              </a:spcBef>
              <a:buClr>
                <a:schemeClr val="tx2"/>
              </a:buClr>
              <a:buFont typeface="Arial" panose="020B0604020202020204" pitchFamily="34" charset="0"/>
              <a:buChar char="•"/>
              <a:defRPr sz="24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900" dirty="0">
                <a:solidFill>
                  <a:schemeClr val="tx2"/>
                </a:solidFill>
              </a:rPr>
              <a:t>LEA average percent of trips when Medicaid-qualified health care service was provided</a:t>
            </a:r>
          </a:p>
        </p:txBody>
      </p:sp>
      <p:sp>
        <p:nvSpPr>
          <p:cNvPr id="11" name="Multiplication Sign 10" descr="which is then mulitplied by">
            <a:extLst>
              <a:ext uri="{FF2B5EF4-FFF2-40B4-BE49-F238E27FC236}">
                <a16:creationId xmlns:a16="http://schemas.microsoft.com/office/drawing/2014/main" id="{A3399533-CEF9-45CC-EF16-8ADC55BEE9E0}"/>
              </a:ext>
              <a:ext uri="{C183D7F6-B498-43B3-948B-1728B52AA6E4}">
                <adec:decorative xmlns:adec="http://schemas.microsoft.com/office/drawing/2017/decorative" val="0"/>
              </a:ext>
            </a:extLst>
          </p:cNvPr>
          <p:cNvSpPr/>
          <p:nvPr/>
        </p:nvSpPr>
        <p:spPr>
          <a:xfrm>
            <a:off x="7114235" y="2692397"/>
            <a:ext cx="551465" cy="617415"/>
          </a:xfrm>
          <a:prstGeom prst="mathMultiply">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ontent Placeholder 2">
            <a:extLst>
              <a:ext uri="{FF2B5EF4-FFF2-40B4-BE49-F238E27FC236}">
                <a16:creationId xmlns:a16="http://schemas.microsoft.com/office/drawing/2014/main" id="{5E9EF79E-8D5C-CEF7-A34C-F5EB60BB3AFD}"/>
              </a:ext>
            </a:extLst>
          </p:cNvPr>
          <p:cNvSpPr txBox="1">
            <a:spLocks/>
          </p:cNvSpPr>
          <p:nvPr/>
        </p:nvSpPr>
        <p:spPr>
          <a:xfrm>
            <a:off x="7778247" y="3548189"/>
            <a:ext cx="1832708" cy="1856164"/>
          </a:xfrm>
          <a:prstGeom prst="rect">
            <a:avLst/>
          </a:prstGeom>
        </p:spPr>
        <p:txBody>
          <a:bodyPr vert="horz" lIns="91440" tIns="45720" rIns="91440" bIns="45720" rtlCol="0">
            <a:noAutofit/>
          </a:bodyPr>
          <a:lstStyle>
            <a:lvl1pPr marL="228589" indent="-228589" algn="l" defTabSz="914354" rtl="0" eaLnBrk="1" latinLnBrk="0" hangingPunct="1">
              <a:lnSpc>
                <a:spcPct val="90000"/>
              </a:lnSpc>
              <a:spcBef>
                <a:spcPts val="1000"/>
              </a:spcBef>
              <a:buClr>
                <a:schemeClr val="tx2"/>
              </a:buClr>
              <a:buFont typeface="Arial" panose="020B0604020202020204" pitchFamily="34" charset="0"/>
              <a:buChar char="•"/>
              <a:defRPr sz="24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900" dirty="0">
                <a:solidFill>
                  <a:schemeClr val="tx2"/>
                </a:solidFill>
              </a:rPr>
              <a:t>LEA Medicaid Eligibility Rate for IEP students receiving specialized transportation</a:t>
            </a:r>
          </a:p>
        </p:txBody>
      </p:sp>
      <p:sp>
        <p:nvSpPr>
          <p:cNvPr id="16" name="Equals 15" descr="equals">
            <a:extLst>
              <a:ext uri="{FF2B5EF4-FFF2-40B4-BE49-F238E27FC236}">
                <a16:creationId xmlns:a16="http://schemas.microsoft.com/office/drawing/2014/main" id="{F1F7EE13-6401-AF1E-70F6-202A351BFD43}"/>
              </a:ext>
              <a:ext uri="{C183D7F6-B498-43B3-948B-1728B52AA6E4}">
                <adec:decorative xmlns:adec="http://schemas.microsoft.com/office/drawing/2017/decorative" val="0"/>
              </a:ext>
            </a:extLst>
          </p:cNvPr>
          <p:cNvSpPr/>
          <p:nvPr/>
        </p:nvSpPr>
        <p:spPr>
          <a:xfrm>
            <a:off x="9329800" y="2654142"/>
            <a:ext cx="498250" cy="587764"/>
          </a:xfrm>
          <a:prstGeom prst="mathEqual">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Content Placeholder 2">
            <a:extLst>
              <a:ext uri="{FF2B5EF4-FFF2-40B4-BE49-F238E27FC236}">
                <a16:creationId xmlns:a16="http://schemas.microsoft.com/office/drawing/2014/main" id="{CED4DB61-7A67-8173-CD77-0EBDAF441320}"/>
              </a:ext>
            </a:extLst>
          </p:cNvPr>
          <p:cNvSpPr txBox="1">
            <a:spLocks/>
          </p:cNvSpPr>
          <p:nvPr/>
        </p:nvSpPr>
        <p:spPr>
          <a:xfrm>
            <a:off x="9957119" y="3548189"/>
            <a:ext cx="1832708" cy="1771799"/>
          </a:xfrm>
          <a:prstGeom prst="rect">
            <a:avLst/>
          </a:prstGeom>
        </p:spPr>
        <p:txBody>
          <a:bodyPr vert="horz" lIns="91440" tIns="45720" rIns="91440" bIns="45720" rtlCol="0">
            <a:normAutofit/>
          </a:bodyPr>
          <a:lstStyle>
            <a:lvl1pPr marL="228589" indent="-228589" algn="l" defTabSz="914354" rtl="0" eaLnBrk="1" latinLnBrk="0" hangingPunct="1">
              <a:lnSpc>
                <a:spcPct val="90000"/>
              </a:lnSpc>
              <a:spcBef>
                <a:spcPts val="1000"/>
              </a:spcBef>
              <a:buClr>
                <a:schemeClr val="tx2"/>
              </a:buClr>
              <a:buFont typeface="Arial" panose="020B0604020202020204" pitchFamily="34" charset="0"/>
              <a:buChar char="•"/>
              <a:defRPr sz="24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900" dirty="0">
                <a:solidFill>
                  <a:schemeClr val="tx2"/>
                </a:solidFill>
              </a:rPr>
              <a:t>Specialized Transportation Allowable Amount (before FFP rates applied)</a:t>
            </a:r>
          </a:p>
        </p:txBody>
      </p:sp>
    </p:spTree>
    <p:extLst>
      <p:ext uri="{BB962C8B-B14F-4D97-AF65-F5344CB8AC3E}">
        <p14:creationId xmlns:p14="http://schemas.microsoft.com/office/powerpoint/2010/main" val="37184569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4D04978D-E490-C1FD-6774-A027D9D57597}"/>
              </a:ext>
            </a:extLst>
          </p:cNvPr>
          <p:cNvSpPr>
            <a:spLocks noGrp="1"/>
          </p:cNvSpPr>
          <p:nvPr>
            <p:ph type="title"/>
          </p:nvPr>
        </p:nvSpPr>
        <p:spPr/>
        <p:txBody>
          <a:bodyPr/>
          <a:lstStyle/>
          <a:p>
            <a:r>
              <a:rPr lang="en-US" dirty="0"/>
              <a:t>High-level Overview: </a:t>
            </a:r>
            <a:br>
              <a:rPr lang="en-US" dirty="0"/>
            </a:br>
            <a:r>
              <a:rPr lang="en-US" dirty="0"/>
              <a:t>Reimbursement for Direct Provision of Specialized Transportation (2)</a:t>
            </a:r>
            <a:br>
              <a:rPr lang="en-US" dirty="0"/>
            </a:br>
            <a:endParaRPr lang="en-US" dirty="0"/>
          </a:p>
        </p:txBody>
      </p:sp>
      <p:sp>
        <p:nvSpPr>
          <p:cNvPr id="4" name="Slide Number Placeholder 3">
            <a:extLst>
              <a:ext uri="{FF2B5EF4-FFF2-40B4-BE49-F238E27FC236}">
                <a16:creationId xmlns:a16="http://schemas.microsoft.com/office/drawing/2014/main" id="{8E718227-DBF4-C8E8-DC03-FE8AE05F1C95}"/>
              </a:ext>
              <a:ext uri="{C183D7F6-B498-43B3-948B-1728B52AA6E4}">
                <adec:decorative xmlns:adec="http://schemas.microsoft.com/office/drawing/2017/decorative" val="1"/>
              </a:ext>
            </a:extLst>
          </p:cNvPr>
          <p:cNvSpPr>
            <a:spLocks noGrp="1"/>
          </p:cNvSpPr>
          <p:nvPr>
            <p:ph type="sldNum" sz="quarter" idx="12"/>
          </p:nvPr>
        </p:nvSpPr>
        <p:spPr/>
        <p:txBody>
          <a:bodyPr/>
          <a:lstStyle/>
          <a:p>
            <a:fld id="{369026CA-FCD3-9147-8CC6-4862EFF526B8}" type="slidenum">
              <a:rPr lang="en-US" smtClean="0"/>
              <a:pPr/>
              <a:t>8</a:t>
            </a:fld>
            <a:endParaRPr lang="en-US" dirty="0"/>
          </a:p>
        </p:txBody>
      </p:sp>
      <p:pic>
        <p:nvPicPr>
          <p:cNvPr id="6" name="Graphic 5">
            <a:extLst>
              <a:ext uri="{FF2B5EF4-FFF2-40B4-BE49-F238E27FC236}">
                <a16:creationId xmlns:a16="http://schemas.microsoft.com/office/drawing/2014/main" id="{052D987D-6EE7-A704-EB0C-46A924A44BAC}"/>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57050" y="2543904"/>
            <a:ext cx="914400" cy="914400"/>
          </a:xfrm>
          <a:prstGeom prst="rect">
            <a:avLst/>
          </a:prstGeom>
        </p:spPr>
      </p:pic>
      <p:sp>
        <p:nvSpPr>
          <p:cNvPr id="7" name="Multiplication Sign 6">
            <a:extLst>
              <a:ext uri="{FF2B5EF4-FFF2-40B4-BE49-F238E27FC236}">
                <a16:creationId xmlns:a16="http://schemas.microsoft.com/office/drawing/2014/main" id="{5D1B63DD-AA98-2698-75C1-5B2072A29656}"/>
              </a:ext>
              <a:ext uri="{C183D7F6-B498-43B3-948B-1728B52AA6E4}">
                <adec:decorative xmlns:adec="http://schemas.microsoft.com/office/drawing/2017/decorative" val="1"/>
              </a:ext>
            </a:extLst>
          </p:cNvPr>
          <p:cNvSpPr/>
          <p:nvPr/>
        </p:nvSpPr>
        <p:spPr>
          <a:xfrm>
            <a:off x="2376307" y="2692397"/>
            <a:ext cx="551465" cy="617415"/>
          </a:xfrm>
          <a:prstGeom prst="mathMultiply">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Multiplication Sign 7">
            <a:extLst>
              <a:ext uri="{FF2B5EF4-FFF2-40B4-BE49-F238E27FC236}">
                <a16:creationId xmlns:a16="http://schemas.microsoft.com/office/drawing/2014/main" id="{BC160537-75C2-E2D4-8F34-1CD7F76EE8F8}"/>
              </a:ext>
              <a:ext uri="{C183D7F6-B498-43B3-948B-1728B52AA6E4}">
                <adec:decorative xmlns:adec="http://schemas.microsoft.com/office/drawing/2017/decorative" val="1"/>
              </a:ext>
            </a:extLst>
          </p:cNvPr>
          <p:cNvSpPr/>
          <p:nvPr/>
        </p:nvSpPr>
        <p:spPr>
          <a:xfrm>
            <a:off x="4749522" y="2692397"/>
            <a:ext cx="551465" cy="617415"/>
          </a:xfrm>
          <a:prstGeom prst="mathMultiply">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34D8B4B-7C87-0B62-136E-2B4E1B0CED88}"/>
              </a:ext>
              <a:ext uri="{C183D7F6-B498-43B3-948B-1728B52AA6E4}">
                <adec:decorative xmlns:adec="http://schemas.microsoft.com/office/drawing/2017/decorative" val="1"/>
              </a:ext>
            </a:extLst>
          </p:cNvPr>
          <p:cNvSpPr txBox="1"/>
          <p:nvPr/>
        </p:nvSpPr>
        <p:spPr>
          <a:xfrm>
            <a:off x="3326739" y="2400939"/>
            <a:ext cx="1023816" cy="1200329"/>
          </a:xfrm>
          <a:prstGeom prst="rect">
            <a:avLst/>
          </a:prstGeom>
          <a:noFill/>
        </p:spPr>
        <p:txBody>
          <a:bodyPr wrap="square" rtlCol="0">
            <a:spAutoFit/>
          </a:bodyPr>
          <a:lstStyle/>
          <a:p>
            <a:r>
              <a:rPr lang="en-US" sz="7200" dirty="0">
                <a:solidFill>
                  <a:schemeClr val="tx1">
                    <a:lumMod val="50000"/>
                  </a:schemeClr>
                </a:solidFill>
              </a:rPr>
              <a:t>%</a:t>
            </a:r>
          </a:p>
        </p:txBody>
      </p:sp>
      <p:sp>
        <p:nvSpPr>
          <p:cNvPr id="10" name="TextBox 9">
            <a:extLst>
              <a:ext uri="{FF2B5EF4-FFF2-40B4-BE49-F238E27FC236}">
                <a16:creationId xmlns:a16="http://schemas.microsoft.com/office/drawing/2014/main" id="{B27B8325-42E3-F840-3E4B-A7130A130956}"/>
              </a:ext>
              <a:ext uri="{C183D7F6-B498-43B3-948B-1728B52AA6E4}">
                <adec:decorative xmlns:adec="http://schemas.microsoft.com/office/drawing/2017/decorative" val="1"/>
              </a:ext>
            </a:extLst>
          </p:cNvPr>
          <p:cNvSpPr txBox="1"/>
          <p:nvPr/>
        </p:nvSpPr>
        <p:spPr>
          <a:xfrm>
            <a:off x="5773337" y="2347860"/>
            <a:ext cx="1023816" cy="1200329"/>
          </a:xfrm>
          <a:prstGeom prst="rect">
            <a:avLst/>
          </a:prstGeom>
          <a:noFill/>
        </p:spPr>
        <p:txBody>
          <a:bodyPr wrap="square" rtlCol="0">
            <a:spAutoFit/>
          </a:bodyPr>
          <a:lstStyle/>
          <a:p>
            <a:r>
              <a:rPr lang="en-US" sz="7200" dirty="0">
                <a:solidFill>
                  <a:schemeClr val="tx1">
                    <a:lumMod val="50000"/>
                  </a:schemeClr>
                </a:solidFill>
              </a:rPr>
              <a:t>%</a:t>
            </a:r>
          </a:p>
        </p:txBody>
      </p:sp>
      <p:sp>
        <p:nvSpPr>
          <p:cNvPr id="11" name="Multiplication Sign 10">
            <a:extLst>
              <a:ext uri="{FF2B5EF4-FFF2-40B4-BE49-F238E27FC236}">
                <a16:creationId xmlns:a16="http://schemas.microsoft.com/office/drawing/2014/main" id="{A3399533-CEF9-45CC-EF16-8ADC55BEE9E0}"/>
              </a:ext>
              <a:ext uri="{C183D7F6-B498-43B3-948B-1728B52AA6E4}">
                <adec:decorative xmlns:adec="http://schemas.microsoft.com/office/drawing/2017/decorative" val="1"/>
              </a:ext>
            </a:extLst>
          </p:cNvPr>
          <p:cNvSpPr/>
          <p:nvPr/>
        </p:nvSpPr>
        <p:spPr>
          <a:xfrm>
            <a:off x="7114235" y="2692397"/>
            <a:ext cx="551465" cy="617415"/>
          </a:xfrm>
          <a:prstGeom prst="mathMultiply">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9B29DA4C-8C46-B992-F799-44A18239764A}"/>
              </a:ext>
              <a:ext uri="{C183D7F6-B498-43B3-948B-1728B52AA6E4}">
                <adec:decorative xmlns:adec="http://schemas.microsoft.com/office/drawing/2017/decorative" val="1"/>
              </a:ext>
            </a:extLst>
          </p:cNvPr>
          <p:cNvSpPr txBox="1"/>
          <p:nvPr/>
        </p:nvSpPr>
        <p:spPr>
          <a:xfrm>
            <a:off x="7982782" y="2347860"/>
            <a:ext cx="1023816" cy="1200329"/>
          </a:xfrm>
          <a:prstGeom prst="rect">
            <a:avLst/>
          </a:prstGeom>
          <a:noFill/>
        </p:spPr>
        <p:txBody>
          <a:bodyPr wrap="square" rtlCol="0">
            <a:spAutoFit/>
          </a:bodyPr>
          <a:lstStyle/>
          <a:p>
            <a:r>
              <a:rPr lang="en-US" sz="7200" dirty="0">
                <a:solidFill>
                  <a:schemeClr val="tx1">
                    <a:lumMod val="50000"/>
                  </a:schemeClr>
                </a:solidFill>
              </a:rPr>
              <a:t>%</a:t>
            </a:r>
          </a:p>
        </p:txBody>
      </p:sp>
      <p:sp>
        <p:nvSpPr>
          <p:cNvPr id="16" name="Equals 15">
            <a:extLst>
              <a:ext uri="{FF2B5EF4-FFF2-40B4-BE49-F238E27FC236}">
                <a16:creationId xmlns:a16="http://schemas.microsoft.com/office/drawing/2014/main" id="{F1F7EE13-6401-AF1E-70F6-202A351BFD43}"/>
              </a:ext>
              <a:ext uri="{C183D7F6-B498-43B3-948B-1728B52AA6E4}">
                <adec:decorative xmlns:adec="http://schemas.microsoft.com/office/drawing/2017/decorative" val="1"/>
              </a:ext>
            </a:extLst>
          </p:cNvPr>
          <p:cNvSpPr/>
          <p:nvPr/>
        </p:nvSpPr>
        <p:spPr>
          <a:xfrm>
            <a:off x="9329800" y="2654142"/>
            <a:ext cx="498250" cy="587764"/>
          </a:xfrm>
          <a:prstGeom prst="mathEqual">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7" name="Graphic 16">
            <a:extLst>
              <a:ext uri="{FF2B5EF4-FFF2-40B4-BE49-F238E27FC236}">
                <a16:creationId xmlns:a16="http://schemas.microsoft.com/office/drawing/2014/main" id="{10E40367-31F9-01AC-4641-18F60538F4F0}"/>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151252" y="2490824"/>
            <a:ext cx="914400" cy="914400"/>
          </a:xfrm>
          <a:prstGeom prst="rect">
            <a:avLst/>
          </a:prstGeom>
        </p:spPr>
      </p:pic>
      <p:sp>
        <p:nvSpPr>
          <p:cNvPr id="18" name="Content Placeholder 2">
            <a:extLst>
              <a:ext uri="{FF2B5EF4-FFF2-40B4-BE49-F238E27FC236}">
                <a16:creationId xmlns:a16="http://schemas.microsoft.com/office/drawing/2014/main" id="{C14D682E-8997-B64D-D7ED-AB933FE32B4D}"/>
              </a:ext>
              <a:ext uri="{C183D7F6-B498-43B3-948B-1728B52AA6E4}">
                <adec:decorative xmlns:adec="http://schemas.microsoft.com/office/drawing/2017/decorative" val="1"/>
              </a:ext>
            </a:extLst>
          </p:cNvPr>
          <p:cNvSpPr txBox="1">
            <a:spLocks/>
          </p:cNvSpPr>
          <p:nvPr/>
        </p:nvSpPr>
        <p:spPr>
          <a:xfrm>
            <a:off x="1030236" y="3548189"/>
            <a:ext cx="1832708" cy="1200329"/>
          </a:xfrm>
          <a:prstGeom prst="rect">
            <a:avLst/>
          </a:prstGeom>
        </p:spPr>
        <p:txBody>
          <a:bodyPr>
            <a:normAutofit/>
          </a:bodyPr>
          <a:lstStyle>
            <a:lvl1pPr marL="228600" indent="-228600" algn="l" defTabSz="914400" rtl="0" eaLnBrk="1" latinLnBrk="0" hangingPunct="1">
              <a:lnSpc>
                <a:spcPct val="90000"/>
              </a:lnSpc>
              <a:spcBef>
                <a:spcPts val="0"/>
              </a:spcBef>
              <a:spcAft>
                <a:spcPts val="1000"/>
              </a:spcAft>
              <a:buFont typeface="Arial" panose="020B0604020202020204" pitchFamily="34" charset="0"/>
              <a:buChar char="•"/>
              <a:defRPr sz="2600" kern="1200">
                <a:solidFill>
                  <a:schemeClr val="tx2"/>
                </a:solidFill>
                <a:latin typeface="+mn-lt"/>
                <a:ea typeface="+mn-ea"/>
                <a:cs typeface="+mn-cs"/>
              </a:defRPr>
            </a:lvl1pPr>
            <a:lvl2pPr marL="685800" indent="-228600" algn="l" defTabSz="914400" rtl="0" eaLnBrk="1" latinLnBrk="0" hangingPunct="1">
              <a:lnSpc>
                <a:spcPct val="90000"/>
              </a:lnSpc>
              <a:spcBef>
                <a:spcPts val="0"/>
              </a:spcBef>
              <a:spcAft>
                <a:spcPts val="1000"/>
              </a:spcAft>
              <a:buSzPct val="95000"/>
              <a:buFont typeface="Wingdings" pitchFamily="2" charset="2"/>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0"/>
              </a:spcBef>
              <a:spcAft>
                <a:spcPts val="1000"/>
              </a:spcAft>
              <a:buSzPct val="100000"/>
              <a:buFont typeface="System Font Regular"/>
              <a:buChar char="–"/>
              <a:defRPr sz="2200" kern="1200">
                <a:solidFill>
                  <a:schemeClr val="tx2"/>
                </a:solidFill>
                <a:latin typeface="+mn-lt"/>
                <a:ea typeface="+mn-ea"/>
                <a:cs typeface="+mn-cs"/>
              </a:defRPr>
            </a:lvl3pPr>
            <a:lvl4pPr marL="1600200" indent="-228600" algn="l" defTabSz="914400" rtl="0" eaLnBrk="1" latinLnBrk="0" hangingPunct="1">
              <a:lnSpc>
                <a:spcPct val="90000"/>
              </a:lnSpc>
              <a:spcBef>
                <a:spcPts val="0"/>
              </a:spcBef>
              <a:spcAft>
                <a:spcPts val="1000"/>
              </a:spcAft>
              <a:buFont typeface="Arial" panose="020B0604020202020204" pitchFamily="34" charset="0"/>
              <a:buChar char="•"/>
              <a:defRPr sz="2000" kern="1200">
                <a:solidFill>
                  <a:schemeClr val="tx2"/>
                </a:solidFill>
                <a:latin typeface="+mn-lt"/>
                <a:ea typeface="+mn-ea"/>
                <a:cs typeface="+mn-cs"/>
              </a:defRPr>
            </a:lvl4pPr>
            <a:lvl5pPr marL="2057400" indent="-228600" algn="l" defTabSz="914400" rtl="0" eaLnBrk="1" latinLnBrk="0" hangingPunct="1">
              <a:lnSpc>
                <a:spcPct val="90000"/>
              </a:lnSpc>
              <a:spcBef>
                <a:spcPts val="0"/>
              </a:spcBef>
              <a:spcAft>
                <a:spcPts val="600"/>
              </a:spcAft>
              <a:buSzPct val="95000"/>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900" dirty="0"/>
              <a:t>Allowable Costs to Provide Spec. Transportation</a:t>
            </a:r>
          </a:p>
        </p:txBody>
      </p:sp>
      <p:sp>
        <p:nvSpPr>
          <p:cNvPr id="19" name="Content Placeholder 2">
            <a:extLst>
              <a:ext uri="{FF2B5EF4-FFF2-40B4-BE49-F238E27FC236}">
                <a16:creationId xmlns:a16="http://schemas.microsoft.com/office/drawing/2014/main" id="{29628A7E-FDA0-E5C9-791D-A5470E037DB9}"/>
              </a:ext>
              <a:ext uri="{C183D7F6-B498-43B3-948B-1728B52AA6E4}">
                <adec:decorative xmlns:adec="http://schemas.microsoft.com/office/drawing/2017/decorative" val="1"/>
              </a:ext>
            </a:extLst>
          </p:cNvPr>
          <p:cNvSpPr txBox="1">
            <a:spLocks/>
          </p:cNvSpPr>
          <p:nvPr/>
        </p:nvSpPr>
        <p:spPr>
          <a:xfrm>
            <a:off x="3099119" y="3548189"/>
            <a:ext cx="1832708" cy="2592415"/>
          </a:xfrm>
          <a:prstGeom prst="rect">
            <a:avLst/>
          </a:prstGeom>
        </p:spPr>
        <p:txBody>
          <a:bodyPr vert="horz" lIns="91440" tIns="45720" rIns="91440" bIns="45720" rtlCol="0">
            <a:noAutofit/>
          </a:bodyPr>
          <a:lstStyle>
            <a:lvl1pPr marL="228589" indent="-228589" algn="l" defTabSz="914354" rtl="0" eaLnBrk="1" latinLnBrk="0" hangingPunct="1">
              <a:lnSpc>
                <a:spcPct val="90000"/>
              </a:lnSpc>
              <a:spcBef>
                <a:spcPts val="1000"/>
              </a:spcBef>
              <a:buClr>
                <a:schemeClr val="tx2"/>
              </a:buClr>
              <a:buFont typeface="Arial" panose="020B0604020202020204" pitchFamily="34" charset="0"/>
              <a:buChar char="•"/>
              <a:defRPr sz="24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900" dirty="0">
                <a:solidFill>
                  <a:schemeClr val="tx2"/>
                </a:solidFill>
              </a:rPr>
              <a:t>Percent of students being transported in specialized vehicle for whom the transportation is medically necessary per the IEP</a:t>
            </a:r>
          </a:p>
        </p:txBody>
      </p:sp>
      <p:sp>
        <p:nvSpPr>
          <p:cNvPr id="21" name="Content Placeholder 2">
            <a:extLst>
              <a:ext uri="{FF2B5EF4-FFF2-40B4-BE49-F238E27FC236}">
                <a16:creationId xmlns:a16="http://schemas.microsoft.com/office/drawing/2014/main" id="{5D743E5C-578D-4AD9-06A4-FA4068B7C199}"/>
              </a:ext>
              <a:ext uri="{C183D7F6-B498-43B3-948B-1728B52AA6E4}">
                <adec:decorative xmlns:adec="http://schemas.microsoft.com/office/drawing/2017/decorative" val="1"/>
              </a:ext>
            </a:extLst>
          </p:cNvPr>
          <p:cNvSpPr txBox="1">
            <a:spLocks/>
          </p:cNvSpPr>
          <p:nvPr/>
        </p:nvSpPr>
        <p:spPr>
          <a:xfrm>
            <a:off x="5536184" y="3548189"/>
            <a:ext cx="1832708" cy="1856164"/>
          </a:xfrm>
          <a:prstGeom prst="rect">
            <a:avLst/>
          </a:prstGeom>
        </p:spPr>
        <p:txBody>
          <a:bodyPr vert="horz" lIns="91440" tIns="45720" rIns="91440" bIns="45720" rtlCol="0">
            <a:normAutofit lnSpcReduction="10000"/>
          </a:bodyPr>
          <a:lstStyle>
            <a:lvl1pPr marL="228589" indent="-228589" algn="l" defTabSz="914354" rtl="0" eaLnBrk="1" latinLnBrk="0" hangingPunct="1">
              <a:lnSpc>
                <a:spcPct val="90000"/>
              </a:lnSpc>
              <a:spcBef>
                <a:spcPts val="1000"/>
              </a:spcBef>
              <a:buClr>
                <a:schemeClr val="tx2"/>
              </a:buClr>
              <a:buFont typeface="Arial" panose="020B0604020202020204" pitchFamily="34" charset="0"/>
              <a:buChar char="•"/>
              <a:defRPr sz="24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900" dirty="0">
                <a:solidFill>
                  <a:schemeClr val="tx2"/>
                </a:solidFill>
              </a:rPr>
              <a:t>LEA average percent of trips when Medicaid-qualified health care service was provided</a:t>
            </a:r>
          </a:p>
        </p:txBody>
      </p:sp>
      <p:sp>
        <p:nvSpPr>
          <p:cNvPr id="22" name="Content Placeholder 2">
            <a:extLst>
              <a:ext uri="{FF2B5EF4-FFF2-40B4-BE49-F238E27FC236}">
                <a16:creationId xmlns:a16="http://schemas.microsoft.com/office/drawing/2014/main" id="{5E9EF79E-8D5C-CEF7-A34C-F5EB60BB3AFD}"/>
              </a:ext>
              <a:ext uri="{C183D7F6-B498-43B3-948B-1728B52AA6E4}">
                <adec:decorative xmlns:adec="http://schemas.microsoft.com/office/drawing/2017/decorative" val="1"/>
              </a:ext>
            </a:extLst>
          </p:cNvPr>
          <p:cNvSpPr txBox="1">
            <a:spLocks/>
          </p:cNvSpPr>
          <p:nvPr/>
        </p:nvSpPr>
        <p:spPr>
          <a:xfrm>
            <a:off x="7778247" y="3548189"/>
            <a:ext cx="1832708" cy="1856164"/>
          </a:xfrm>
          <a:prstGeom prst="rect">
            <a:avLst/>
          </a:prstGeom>
        </p:spPr>
        <p:txBody>
          <a:bodyPr vert="horz" lIns="91440" tIns="45720" rIns="91440" bIns="45720" rtlCol="0">
            <a:noAutofit/>
          </a:bodyPr>
          <a:lstStyle>
            <a:lvl1pPr marL="228589" indent="-228589" algn="l" defTabSz="914354" rtl="0" eaLnBrk="1" latinLnBrk="0" hangingPunct="1">
              <a:lnSpc>
                <a:spcPct val="90000"/>
              </a:lnSpc>
              <a:spcBef>
                <a:spcPts val="1000"/>
              </a:spcBef>
              <a:buClr>
                <a:schemeClr val="tx2"/>
              </a:buClr>
              <a:buFont typeface="Arial" panose="020B0604020202020204" pitchFamily="34" charset="0"/>
              <a:buChar char="•"/>
              <a:defRPr sz="24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900" dirty="0">
                <a:solidFill>
                  <a:schemeClr val="tx2"/>
                </a:solidFill>
              </a:rPr>
              <a:t>LEA Medicaid Eligibility Rate for IEP students receiving specialized transportation</a:t>
            </a:r>
          </a:p>
        </p:txBody>
      </p:sp>
      <p:sp>
        <p:nvSpPr>
          <p:cNvPr id="23" name="Content Placeholder 2">
            <a:extLst>
              <a:ext uri="{FF2B5EF4-FFF2-40B4-BE49-F238E27FC236}">
                <a16:creationId xmlns:a16="http://schemas.microsoft.com/office/drawing/2014/main" id="{CED4DB61-7A67-8173-CD77-0EBDAF441320}"/>
              </a:ext>
              <a:ext uri="{C183D7F6-B498-43B3-948B-1728B52AA6E4}">
                <adec:decorative xmlns:adec="http://schemas.microsoft.com/office/drawing/2017/decorative" val="1"/>
              </a:ext>
            </a:extLst>
          </p:cNvPr>
          <p:cNvSpPr txBox="1">
            <a:spLocks/>
          </p:cNvSpPr>
          <p:nvPr/>
        </p:nvSpPr>
        <p:spPr>
          <a:xfrm>
            <a:off x="9957119" y="3548189"/>
            <a:ext cx="1832708" cy="1771799"/>
          </a:xfrm>
          <a:prstGeom prst="rect">
            <a:avLst/>
          </a:prstGeom>
        </p:spPr>
        <p:txBody>
          <a:bodyPr vert="horz" lIns="91440" tIns="45720" rIns="91440" bIns="45720" rtlCol="0">
            <a:normAutofit/>
          </a:bodyPr>
          <a:lstStyle>
            <a:lvl1pPr marL="228589" indent="-228589" algn="l" defTabSz="914354" rtl="0" eaLnBrk="1" latinLnBrk="0" hangingPunct="1">
              <a:lnSpc>
                <a:spcPct val="90000"/>
              </a:lnSpc>
              <a:spcBef>
                <a:spcPts val="1000"/>
              </a:spcBef>
              <a:buClr>
                <a:schemeClr val="tx2"/>
              </a:buClr>
              <a:buFont typeface="Arial" panose="020B0604020202020204" pitchFamily="34" charset="0"/>
              <a:buChar char="•"/>
              <a:defRPr sz="24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900" dirty="0">
                <a:solidFill>
                  <a:schemeClr val="tx2"/>
                </a:solidFill>
              </a:rPr>
              <a:t>Specialized Transportation Allowable Amount (before FFP rates applied)</a:t>
            </a:r>
          </a:p>
        </p:txBody>
      </p:sp>
      <p:sp>
        <p:nvSpPr>
          <p:cNvPr id="2" name="Rectangle 1">
            <a:extLst>
              <a:ext uri="{FF2B5EF4-FFF2-40B4-BE49-F238E27FC236}">
                <a16:creationId xmlns:a16="http://schemas.microsoft.com/office/drawing/2014/main" id="{E21832E0-30A1-B85C-40E3-F172612F4019}"/>
              </a:ext>
              <a:ext uri="{C183D7F6-B498-43B3-948B-1728B52AA6E4}">
                <adec:decorative xmlns:adec="http://schemas.microsoft.com/office/drawing/2017/decorative" val="1"/>
              </a:ext>
            </a:extLst>
          </p:cNvPr>
          <p:cNvSpPr/>
          <p:nvPr/>
        </p:nvSpPr>
        <p:spPr>
          <a:xfrm>
            <a:off x="862254" y="2303922"/>
            <a:ext cx="1929920" cy="2909916"/>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descr="Next, we'll review the categories of allowable costs that can be included in a specialized transportation cost report.">
            <a:extLst>
              <a:ext uri="{FF2B5EF4-FFF2-40B4-BE49-F238E27FC236}">
                <a16:creationId xmlns:a16="http://schemas.microsoft.com/office/drawing/2014/main" id="{5D3189E2-BF16-522C-8E9B-129AAF571B1C}"/>
              </a:ext>
            </a:extLst>
          </p:cNvPr>
          <p:cNvGrpSpPr/>
          <p:nvPr/>
        </p:nvGrpSpPr>
        <p:grpSpPr>
          <a:xfrm>
            <a:off x="3465288" y="4070112"/>
            <a:ext cx="4200412" cy="2386588"/>
            <a:chOff x="3465288" y="4144058"/>
            <a:chExt cx="4069918" cy="2312641"/>
          </a:xfrm>
        </p:grpSpPr>
        <p:sp>
          <p:nvSpPr>
            <p:cNvPr id="3" name="Speech Bubble: Rectangle with Corners Rounded 2">
              <a:extLst>
                <a:ext uri="{FF2B5EF4-FFF2-40B4-BE49-F238E27FC236}">
                  <a16:creationId xmlns:a16="http://schemas.microsoft.com/office/drawing/2014/main" id="{02AE58F0-79E2-959F-4827-BB51FFEFA600}"/>
                </a:ext>
              </a:extLst>
            </p:cNvPr>
            <p:cNvSpPr/>
            <p:nvPr/>
          </p:nvSpPr>
          <p:spPr>
            <a:xfrm>
              <a:off x="3465288" y="4144058"/>
              <a:ext cx="4069918" cy="1996546"/>
            </a:xfrm>
            <a:prstGeom prst="wedgeRoundRectCallout">
              <a:avLst>
                <a:gd name="adj1" fmla="val -67353"/>
                <a:gd name="adj2" fmla="val -50617"/>
                <a:gd name="adj3" fmla="val 16667"/>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59B0352-07E3-705F-F649-1373899EA42E}"/>
                </a:ext>
              </a:extLst>
            </p:cNvPr>
            <p:cNvSpPr txBox="1"/>
            <p:nvPr/>
          </p:nvSpPr>
          <p:spPr>
            <a:xfrm>
              <a:off x="3548445" y="4148375"/>
              <a:ext cx="3903604" cy="2308324"/>
            </a:xfrm>
            <a:prstGeom prst="rect">
              <a:avLst/>
            </a:prstGeom>
            <a:noFill/>
          </p:spPr>
          <p:txBody>
            <a:bodyPr wrap="square" rtlCol="0">
              <a:spAutoFit/>
            </a:bodyPr>
            <a:lstStyle/>
            <a:p>
              <a:pPr algn="ctr"/>
              <a:r>
                <a:rPr lang="en-US" sz="2400" b="1" dirty="0">
                  <a:solidFill>
                    <a:schemeClr val="bg1"/>
                  </a:solidFill>
                </a:rPr>
                <a:t>Next, we’ll review the categories of allowable costs that can be included in a specialized transportation cost report.</a:t>
              </a:r>
            </a:p>
          </p:txBody>
        </p:sp>
      </p:grpSp>
    </p:spTree>
    <p:extLst>
      <p:ext uri="{BB962C8B-B14F-4D97-AF65-F5344CB8AC3E}">
        <p14:creationId xmlns:p14="http://schemas.microsoft.com/office/powerpoint/2010/main" val="30669491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4D04978D-E490-C1FD-6774-A027D9D57597}"/>
              </a:ext>
            </a:extLst>
          </p:cNvPr>
          <p:cNvSpPr>
            <a:spLocks noGrp="1"/>
          </p:cNvSpPr>
          <p:nvPr>
            <p:ph type="title"/>
          </p:nvPr>
        </p:nvSpPr>
        <p:spPr/>
        <p:txBody>
          <a:bodyPr/>
          <a:lstStyle/>
          <a:p>
            <a:r>
              <a:rPr lang="en-US" dirty="0"/>
              <a:t>Cost Categories</a:t>
            </a:r>
          </a:p>
        </p:txBody>
      </p:sp>
      <p:sp>
        <p:nvSpPr>
          <p:cNvPr id="4" name="Slide Number Placeholder 3">
            <a:extLst>
              <a:ext uri="{FF2B5EF4-FFF2-40B4-BE49-F238E27FC236}">
                <a16:creationId xmlns:a16="http://schemas.microsoft.com/office/drawing/2014/main" id="{8E718227-DBF4-C8E8-DC03-FE8AE05F1C95}"/>
              </a:ext>
              <a:ext uri="{C183D7F6-B498-43B3-948B-1728B52AA6E4}">
                <adec:decorative xmlns:adec="http://schemas.microsoft.com/office/drawing/2017/decorative" val="1"/>
              </a:ext>
            </a:extLst>
          </p:cNvPr>
          <p:cNvSpPr>
            <a:spLocks noGrp="1"/>
          </p:cNvSpPr>
          <p:nvPr>
            <p:ph type="sldNum" sz="quarter" idx="12"/>
          </p:nvPr>
        </p:nvSpPr>
        <p:spPr/>
        <p:txBody>
          <a:bodyPr/>
          <a:lstStyle/>
          <a:p>
            <a:fld id="{369026CA-FCD3-9147-8CC6-4862EFF526B8}" type="slidenum">
              <a:rPr lang="en-US" smtClean="0"/>
              <a:pPr/>
              <a:t>9</a:t>
            </a:fld>
            <a:endParaRPr lang="en-US" dirty="0"/>
          </a:p>
        </p:txBody>
      </p:sp>
      <p:sp>
        <p:nvSpPr>
          <p:cNvPr id="2" name="Content Placeholder 13">
            <a:extLst>
              <a:ext uri="{FF2B5EF4-FFF2-40B4-BE49-F238E27FC236}">
                <a16:creationId xmlns:a16="http://schemas.microsoft.com/office/drawing/2014/main" id="{C3488EF3-C71A-9A6C-C80E-CB5644BE3A79}"/>
              </a:ext>
            </a:extLst>
          </p:cNvPr>
          <p:cNvSpPr txBox="1">
            <a:spLocks/>
          </p:cNvSpPr>
          <p:nvPr/>
        </p:nvSpPr>
        <p:spPr>
          <a:xfrm>
            <a:off x="914399" y="1442930"/>
            <a:ext cx="10621108" cy="579302"/>
          </a:xfrm>
          <a:prstGeom prst="rect">
            <a:avLst/>
          </a:prstGeom>
        </p:spPr>
        <p:txBody>
          <a:bodyPr vert="horz" lIns="0" tIns="0" rIns="0" bIns="0" rtlCol="0">
            <a:noAutofit/>
          </a:bodyPr>
          <a:lstStyle>
            <a:lvl1pPr marL="228600" indent="-228600" algn="l" defTabSz="914400" rtl="0" eaLnBrk="1" latinLnBrk="0" hangingPunct="1">
              <a:lnSpc>
                <a:spcPct val="90000"/>
              </a:lnSpc>
              <a:spcBef>
                <a:spcPts val="0"/>
              </a:spcBef>
              <a:spcAft>
                <a:spcPts val="1000"/>
              </a:spcAft>
              <a:buFont typeface="Arial" panose="020B0604020202020204" pitchFamily="34" charset="0"/>
              <a:buChar char="•"/>
              <a:defRPr sz="2600" kern="1200">
                <a:solidFill>
                  <a:schemeClr val="tx2"/>
                </a:solidFill>
                <a:latin typeface="+mn-lt"/>
                <a:ea typeface="+mn-ea"/>
                <a:cs typeface="+mn-cs"/>
              </a:defRPr>
            </a:lvl1pPr>
            <a:lvl2pPr marL="685800" indent="-228600" algn="l" defTabSz="914400" rtl="0" eaLnBrk="1" latinLnBrk="0" hangingPunct="1">
              <a:lnSpc>
                <a:spcPct val="90000"/>
              </a:lnSpc>
              <a:spcBef>
                <a:spcPts val="0"/>
              </a:spcBef>
              <a:spcAft>
                <a:spcPts val="1000"/>
              </a:spcAft>
              <a:buSzPct val="95000"/>
              <a:buFont typeface="Wingdings" pitchFamily="2" charset="2"/>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0"/>
              </a:spcBef>
              <a:spcAft>
                <a:spcPts val="1000"/>
              </a:spcAft>
              <a:buSzPct val="100000"/>
              <a:buFont typeface="System Font Regular"/>
              <a:buChar char="–"/>
              <a:defRPr sz="2200" kern="1200">
                <a:solidFill>
                  <a:schemeClr val="tx2"/>
                </a:solidFill>
                <a:latin typeface="+mn-lt"/>
                <a:ea typeface="+mn-ea"/>
                <a:cs typeface="+mn-cs"/>
              </a:defRPr>
            </a:lvl3pPr>
            <a:lvl4pPr marL="1600200" indent="-228600" algn="l" defTabSz="914400" rtl="0" eaLnBrk="1" latinLnBrk="0" hangingPunct="1">
              <a:lnSpc>
                <a:spcPct val="90000"/>
              </a:lnSpc>
              <a:spcBef>
                <a:spcPts val="0"/>
              </a:spcBef>
              <a:spcAft>
                <a:spcPts val="1000"/>
              </a:spcAft>
              <a:buFont typeface="Arial" panose="020B0604020202020204" pitchFamily="34" charset="0"/>
              <a:buChar char="•"/>
              <a:defRPr sz="2000" kern="1200">
                <a:solidFill>
                  <a:schemeClr val="tx2"/>
                </a:solidFill>
                <a:latin typeface="+mn-lt"/>
                <a:ea typeface="+mn-ea"/>
                <a:cs typeface="+mn-cs"/>
              </a:defRPr>
            </a:lvl4pPr>
            <a:lvl5pPr marL="2057400" indent="-228600" algn="l" defTabSz="914400" rtl="0" eaLnBrk="1" latinLnBrk="0" hangingPunct="1">
              <a:lnSpc>
                <a:spcPct val="90000"/>
              </a:lnSpc>
              <a:spcBef>
                <a:spcPts val="0"/>
              </a:spcBef>
              <a:spcAft>
                <a:spcPts val="600"/>
              </a:spcAft>
              <a:buSzPct val="95000"/>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t>Allowable Costs (Expenditures):</a:t>
            </a:r>
          </a:p>
          <a:p>
            <a:endParaRPr lang="en-US" sz="2200" dirty="0"/>
          </a:p>
        </p:txBody>
      </p:sp>
      <p:sp>
        <p:nvSpPr>
          <p:cNvPr id="3" name="Content Placeholder 2">
            <a:extLst>
              <a:ext uri="{FF2B5EF4-FFF2-40B4-BE49-F238E27FC236}">
                <a16:creationId xmlns:a16="http://schemas.microsoft.com/office/drawing/2014/main" id="{0A188F22-6742-646F-5CFA-DD16D634C1DF}"/>
              </a:ext>
            </a:extLst>
          </p:cNvPr>
          <p:cNvSpPr txBox="1">
            <a:spLocks/>
          </p:cNvSpPr>
          <p:nvPr/>
        </p:nvSpPr>
        <p:spPr>
          <a:xfrm>
            <a:off x="835269" y="2022232"/>
            <a:ext cx="11137232" cy="4117311"/>
          </a:xfrm>
          <a:prstGeom prst="rect">
            <a:avLst/>
          </a:prstGeom>
        </p:spPr>
        <p:txBody>
          <a:bodyPr>
            <a:noAutofit/>
          </a:bodyPr>
          <a:lstStyle>
            <a:lvl1pPr marL="228600" indent="-228600" algn="l" defTabSz="914400" rtl="0" eaLnBrk="1" latinLnBrk="0" hangingPunct="1">
              <a:lnSpc>
                <a:spcPct val="90000"/>
              </a:lnSpc>
              <a:spcBef>
                <a:spcPts val="0"/>
              </a:spcBef>
              <a:spcAft>
                <a:spcPts val="1000"/>
              </a:spcAft>
              <a:buFont typeface="Arial" panose="020B0604020202020204" pitchFamily="34" charset="0"/>
              <a:buChar char="•"/>
              <a:defRPr sz="2600" kern="1200">
                <a:solidFill>
                  <a:schemeClr val="tx2"/>
                </a:solidFill>
                <a:latin typeface="+mn-lt"/>
                <a:ea typeface="+mn-ea"/>
                <a:cs typeface="+mn-cs"/>
              </a:defRPr>
            </a:lvl1pPr>
            <a:lvl2pPr marL="685800" indent="-228600" algn="l" defTabSz="914400" rtl="0" eaLnBrk="1" latinLnBrk="0" hangingPunct="1">
              <a:lnSpc>
                <a:spcPct val="90000"/>
              </a:lnSpc>
              <a:spcBef>
                <a:spcPts val="0"/>
              </a:spcBef>
              <a:spcAft>
                <a:spcPts val="1000"/>
              </a:spcAft>
              <a:buSzPct val="95000"/>
              <a:buFont typeface="Wingdings" pitchFamily="2" charset="2"/>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0"/>
              </a:spcBef>
              <a:spcAft>
                <a:spcPts val="1000"/>
              </a:spcAft>
              <a:buSzPct val="100000"/>
              <a:buFont typeface="System Font Regular"/>
              <a:buChar char="–"/>
              <a:defRPr sz="2200" kern="1200">
                <a:solidFill>
                  <a:schemeClr val="tx2"/>
                </a:solidFill>
                <a:latin typeface="+mn-lt"/>
                <a:ea typeface="+mn-ea"/>
                <a:cs typeface="+mn-cs"/>
              </a:defRPr>
            </a:lvl3pPr>
            <a:lvl4pPr marL="1600200" indent="-228600" algn="l" defTabSz="914400" rtl="0" eaLnBrk="1" latinLnBrk="0" hangingPunct="1">
              <a:lnSpc>
                <a:spcPct val="90000"/>
              </a:lnSpc>
              <a:spcBef>
                <a:spcPts val="0"/>
              </a:spcBef>
              <a:spcAft>
                <a:spcPts val="1000"/>
              </a:spcAft>
              <a:buFont typeface="Arial" panose="020B0604020202020204" pitchFamily="34" charset="0"/>
              <a:buChar char="•"/>
              <a:defRPr sz="2000" kern="1200">
                <a:solidFill>
                  <a:schemeClr val="tx2"/>
                </a:solidFill>
                <a:latin typeface="+mn-lt"/>
                <a:ea typeface="+mn-ea"/>
                <a:cs typeface="+mn-cs"/>
              </a:defRPr>
            </a:lvl4pPr>
            <a:lvl5pPr marL="2057400" indent="-228600" algn="l" defTabSz="914400" rtl="0" eaLnBrk="1" latinLnBrk="0" hangingPunct="1">
              <a:lnSpc>
                <a:spcPct val="90000"/>
              </a:lnSpc>
              <a:spcBef>
                <a:spcPts val="0"/>
              </a:spcBef>
              <a:spcAft>
                <a:spcPts val="600"/>
              </a:spcAft>
              <a:buSzPct val="95000"/>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a:t>Transportation personnel</a:t>
            </a:r>
          </a:p>
          <a:p>
            <a:pPr lvl="1"/>
            <a:r>
              <a:rPr lang="en-US" dirty="0"/>
              <a:t>Drivers and repair / maintenance staff</a:t>
            </a:r>
          </a:p>
          <a:p>
            <a:pPr lvl="1"/>
            <a:r>
              <a:rPr lang="en-US" b="1" dirty="0">
                <a:solidFill>
                  <a:srgbClr val="FF0000"/>
                </a:solidFill>
              </a:rPr>
              <a:t>EXCLUDE</a:t>
            </a:r>
            <a:r>
              <a:rPr lang="en-US" dirty="0"/>
              <a:t> bus/transportation aides</a:t>
            </a:r>
          </a:p>
          <a:p>
            <a:pPr lvl="1"/>
            <a:r>
              <a:rPr lang="en-US" dirty="0"/>
              <a:t>Transportation contractor costs</a:t>
            </a:r>
          </a:p>
          <a:p>
            <a:r>
              <a:rPr lang="en-US" sz="2400" b="1" dirty="0"/>
              <a:t>Transportation capital costs</a:t>
            </a:r>
          </a:p>
          <a:p>
            <a:pPr lvl="1">
              <a:lnSpc>
                <a:spcPct val="100000"/>
              </a:lnSpc>
            </a:pPr>
            <a:r>
              <a:rPr lang="en-US" dirty="0"/>
              <a:t>Depreciation costs of capital assets during their useful life (buses, capital equipment, e.g. chair lift purchased separately)</a:t>
            </a:r>
          </a:p>
          <a:p>
            <a:r>
              <a:rPr lang="en-US" sz="2400" b="1" dirty="0"/>
              <a:t>Non-personnel costs</a:t>
            </a:r>
          </a:p>
          <a:p>
            <a:pPr lvl="1"/>
            <a:r>
              <a:rPr lang="en-US" dirty="0"/>
              <a:t>Fuel, insurance, repair/maintenance, rentals, contract bus use</a:t>
            </a:r>
          </a:p>
        </p:txBody>
      </p:sp>
    </p:spTree>
    <p:extLst>
      <p:ext uri="{BB962C8B-B14F-4D97-AF65-F5344CB8AC3E}">
        <p14:creationId xmlns:p14="http://schemas.microsoft.com/office/powerpoint/2010/main" val="2200851988"/>
      </p:ext>
    </p:extLst>
  </p:cSld>
  <p:clrMapOvr>
    <a:masterClrMapping/>
  </p:clrMapOvr>
</p:sld>
</file>

<file path=ppt/theme/theme1.xml><?xml version="1.0" encoding="utf-8"?>
<a:theme xmlns:a="http://schemas.openxmlformats.org/drawingml/2006/main" name="New Master- KK">
  <a:themeElements>
    <a:clrScheme name="FHC 2023">
      <a:dk1>
        <a:srgbClr val="000000"/>
      </a:dk1>
      <a:lt1>
        <a:srgbClr val="FFFFFF"/>
      </a:lt1>
      <a:dk2>
        <a:srgbClr val="00074F"/>
      </a:dk2>
      <a:lt2>
        <a:srgbClr val="ACA39A"/>
      </a:lt2>
      <a:accent1>
        <a:srgbClr val="0071CE"/>
      </a:accent1>
      <a:accent2>
        <a:srgbClr val="84DADE"/>
      </a:accent2>
      <a:accent3>
        <a:srgbClr val="FFC629"/>
      </a:accent3>
      <a:accent4>
        <a:srgbClr val="4A8B2C"/>
      </a:accent4>
      <a:accent5>
        <a:srgbClr val="F36F16"/>
      </a:accent5>
      <a:accent6>
        <a:srgbClr val="633092"/>
      </a:accent6>
      <a:hlink>
        <a:srgbClr val="000F9F"/>
      </a:hlink>
      <a:folHlink>
        <a:srgbClr val="00FFFF"/>
      </a:folHlink>
    </a:clrScheme>
    <a:fontScheme name="FHC 2023">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orHealthCtg_PP_Main template_02132023" id="{89F2A388-42B4-BD4C-860B-ED6C2E7A9DCF}" vid="{1FC5F11A-693B-7B49-80FB-3F079C4CCDE9}"/>
    </a:ext>
  </a:extLst>
</a:theme>
</file>

<file path=ppt/theme/theme2.xml><?xml version="1.0" encoding="utf-8"?>
<a:theme xmlns:a="http://schemas.openxmlformats.org/drawingml/2006/main" name="2_Standard">
  <a:themeElements>
    <a:clrScheme name="UMMS">
      <a:dk1>
        <a:srgbClr val="515151"/>
      </a:dk1>
      <a:lt1>
        <a:srgbClr val="FFFFFF"/>
      </a:lt1>
      <a:dk2>
        <a:srgbClr val="000F9F"/>
      </a:dk2>
      <a:lt2>
        <a:srgbClr val="E7E6E6"/>
      </a:lt2>
      <a:accent1>
        <a:srgbClr val="0A5B45"/>
      </a:accent1>
      <a:accent2>
        <a:srgbClr val="3B822B"/>
      </a:accent2>
      <a:accent3>
        <a:srgbClr val="FFC628"/>
      </a:accent3>
      <a:accent4>
        <a:srgbClr val="F36E15"/>
      </a:accent4>
      <a:accent5>
        <a:srgbClr val="622F91"/>
      </a:accent5>
      <a:accent6>
        <a:srgbClr val="83DADE"/>
      </a:accent6>
      <a:hlink>
        <a:srgbClr val="0071CE"/>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7" id="{A50C2958-8411-E048-8223-1AF8AA95BF89}" vid="{4E0DEFF8-0AAE-0147-9B6C-EF15FA24FCD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29db9191-05ab-4d64-b4e3-68ebcf0dd643">
      <Terms xmlns="http://schemas.microsoft.com/office/infopath/2007/PartnerControls"/>
    </lcf76f155ced4ddcb4097134ff3c332f>
    <TaxCatchAll xmlns="56535c00-231f-4912-b1b4-b9d28dc2061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BAA7703067D044AABE1136FE0A0BA20" ma:contentTypeVersion="12" ma:contentTypeDescription="Create a new document." ma:contentTypeScope="" ma:versionID="70c4412158c132ac25de97526378699c">
  <xsd:schema xmlns:xsd="http://www.w3.org/2001/XMLSchema" xmlns:xs="http://www.w3.org/2001/XMLSchema" xmlns:p="http://schemas.microsoft.com/office/2006/metadata/properties" xmlns:ns2="29db9191-05ab-4d64-b4e3-68ebcf0dd643" xmlns:ns3="56535c00-231f-4912-b1b4-b9d28dc20615" targetNamespace="http://schemas.microsoft.com/office/2006/metadata/properties" ma:root="true" ma:fieldsID="0c778617ec62e3264eab0a30780ce5d4" ns2:_="" ns3:_="">
    <xsd:import namespace="29db9191-05ab-4d64-b4e3-68ebcf0dd643"/>
    <xsd:import namespace="56535c00-231f-4912-b1b4-b9d28dc2061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db9191-05ab-4d64-b4e3-68ebcf0dd64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0920e099-540f-4e49-b54d-0e500676ccfd"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6535c00-231f-4912-b1b4-b9d28dc20615"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305e1eb1-fc38-44db-b4f5-c9620ad0dc21}" ma:internalName="TaxCatchAll" ma:showField="CatchAllData" ma:web="56535c00-231f-4912-b1b4-b9d28dc2061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E7B93A5-F6AD-4BB3-B88F-D01B123E0360}">
  <ds:schemaRefs>
    <ds:schemaRef ds:uri="http://schemas.microsoft.com/sharepoint/v3/contenttype/forms"/>
  </ds:schemaRefs>
</ds:datastoreItem>
</file>

<file path=customXml/itemProps2.xml><?xml version="1.0" encoding="utf-8"?>
<ds:datastoreItem xmlns:ds="http://schemas.openxmlformats.org/officeDocument/2006/customXml" ds:itemID="{536FF011-5511-44DC-B479-ABF52EC0E1BE}">
  <ds:schemaRefs>
    <ds:schemaRef ds:uri="6dab0e46-aa9c-4662-929e-c42a332176f5"/>
    <ds:schemaRef ds:uri="11b6d141-af2c-4913-8926-9654c380d5ec"/>
    <ds:schemaRef ds:uri="http://schemas.microsoft.com/office/2006/metadata/properties"/>
    <ds:schemaRef ds:uri="http://schemas.microsoft.com/office/2006/documentManagement/types"/>
    <ds:schemaRef ds:uri="http://purl.org/dc/elements/1.1/"/>
    <ds:schemaRef ds:uri="http://schemas.microsoft.com/office/infopath/2007/PartnerControls"/>
    <ds:schemaRef ds:uri="http://purl.org/dc/dcmitype/"/>
    <ds:schemaRef ds:uri="http://schemas.openxmlformats.org/package/2006/metadata/core-properties"/>
    <ds:schemaRef ds:uri="http://www.w3.org/XML/1998/namespace"/>
    <ds:schemaRef ds:uri="http://purl.org/dc/terms/"/>
  </ds:schemaRefs>
</ds:datastoreItem>
</file>

<file path=customXml/itemProps3.xml><?xml version="1.0" encoding="utf-8"?>
<ds:datastoreItem xmlns:ds="http://schemas.openxmlformats.org/officeDocument/2006/customXml" ds:itemID="{06DA42C6-1647-455D-91E7-14AC086F0CFA}"/>
</file>

<file path=docMetadata/LabelInfo.xml><?xml version="1.0" encoding="utf-8"?>
<clbl:labelList xmlns:clbl="http://schemas.microsoft.com/office/2020/mipLabelMetadata">
  <clbl:label id="{620ae5a9-4ec1-4fa0-8641-5d9f386c7309}" enabled="0" method="" siteId="{620ae5a9-4ec1-4fa0-8641-5d9f386c7309}" removed="1"/>
</clbl:labelList>
</file>

<file path=docProps/app.xml><?xml version="1.0" encoding="utf-8"?>
<Properties xmlns="http://schemas.openxmlformats.org/officeDocument/2006/extended-properties" xmlns:vt="http://schemas.openxmlformats.org/officeDocument/2006/docPropsVTypes">
  <Template>ForHealthCtg_PP_Main template_02132023</Template>
  <TotalTime>1543</TotalTime>
  <Words>3240</Words>
  <Application>Microsoft Office PowerPoint</Application>
  <PresentationFormat>Widescreen</PresentationFormat>
  <Paragraphs>642</Paragraphs>
  <Slides>34</Slides>
  <Notes>28</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34</vt:i4>
      </vt:variant>
    </vt:vector>
  </HeadingPairs>
  <TitlesOfParts>
    <vt:vector size="42" baseType="lpstr">
      <vt:lpstr>Arial</vt:lpstr>
      <vt:lpstr>Arial Black</vt:lpstr>
      <vt:lpstr>Calibri</vt:lpstr>
      <vt:lpstr>Georgia</vt:lpstr>
      <vt:lpstr>System Font Regular</vt:lpstr>
      <vt:lpstr>Wingdings</vt:lpstr>
      <vt:lpstr>New Master- KK</vt:lpstr>
      <vt:lpstr>2_Standard</vt:lpstr>
      <vt:lpstr>Commonwealth of Virginia</vt:lpstr>
      <vt:lpstr>Agenda</vt:lpstr>
      <vt:lpstr>Specialized Transportation Definition</vt:lpstr>
      <vt:lpstr>Specialized Adapted Vehicle Definition</vt:lpstr>
      <vt:lpstr>Administrative vs. Direct </vt:lpstr>
      <vt:lpstr>Administrative vs. Direct (2) </vt:lpstr>
      <vt:lpstr>High-level Overview:  Reimbursement for Direct Provision of Specialized Transportation </vt:lpstr>
      <vt:lpstr>High-level Overview:  Reimbursement for Direct Provision of Specialized Transportation (2) </vt:lpstr>
      <vt:lpstr>Cost Categories</vt:lpstr>
      <vt:lpstr>Capital Costs</vt:lpstr>
      <vt:lpstr>Capital Costs Worksheet</vt:lpstr>
      <vt:lpstr>Cost Allocation </vt:lpstr>
      <vt:lpstr>Cost Allocation (2)</vt:lpstr>
      <vt:lpstr>High-level Overview:  Reimbursement for Direct Provision of Specialized Transportation (3) </vt:lpstr>
      <vt:lpstr>Specialized Transportation Population</vt:lpstr>
      <vt:lpstr>Students with Medically Necessary Specialized Transportation in IEP</vt:lpstr>
      <vt:lpstr>Calculated by UMass </vt:lpstr>
      <vt:lpstr>Transportation Student Statistics in three steps - overview</vt:lpstr>
      <vt:lpstr>Transportation Student Statistics in three steps – Step One</vt:lpstr>
      <vt:lpstr>Transportation Student Statistics in three steps – Step two</vt:lpstr>
      <vt:lpstr>Transportation Student Statistics in three steps – Step two b</vt:lpstr>
      <vt:lpstr>Transportation Student Statistics in three steps – Step three</vt:lpstr>
      <vt:lpstr>Student Statistics</vt:lpstr>
      <vt:lpstr>High-level Overview:  Reimbursement for Direct Provision of Specialized Transportation (4) </vt:lpstr>
      <vt:lpstr>Percent of trips when qualified service was provided</vt:lpstr>
      <vt:lpstr>Percent of trips when qualified service was provided (2) </vt:lpstr>
      <vt:lpstr>Percent of trips when qualified service was provided (3) </vt:lpstr>
      <vt:lpstr>Percent of trips when qualified service was provided (4)  </vt:lpstr>
      <vt:lpstr>High-level Overview:  Reimbursement for Direct Provision of Specialized Transportation (5) </vt:lpstr>
      <vt:lpstr>What do LEAs need to track and report? </vt:lpstr>
      <vt:lpstr>Transportation Student Statistics in three steps – step 3 review</vt:lpstr>
      <vt:lpstr>Calculated by UMass</vt:lpstr>
      <vt:lpstr>Timelines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Hall, Emily</dc:creator>
  <cp:lastModifiedBy>Cousin, Claudia (DMAS)</cp:lastModifiedBy>
  <cp:revision>107</cp:revision>
  <cp:lastPrinted>2023-01-26T19:54:58Z</cp:lastPrinted>
  <dcterms:created xsi:type="dcterms:W3CDTF">2023-07-23T13:33:23Z</dcterms:created>
  <dcterms:modified xsi:type="dcterms:W3CDTF">2026-05-06T14:27:18Z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0x0101002BAA7703067D044AABE1136FE0A0BA20</vt:lpwstr>
  </property>
  <property fmtid="{D5CDD505-2E9C-101B-9397-08002B2CF9AE}" pid="3" name="MediaServiceImageTags">
    <vt:lpwstr/>
  </property>
</Properties>
</file>