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71" r:id="rId3"/>
    <p:sldId id="256" r:id="rId4"/>
    <p:sldId id="257" r:id="rId5"/>
    <p:sldId id="258" r:id="rId6"/>
    <p:sldId id="261" r:id="rId7"/>
    <p:sldId id="265" r:id="rId8"/>
    <p:sldId id="267" r:id="rId9"/>
    <p:sldId id="262" r:id="rId10"/>
    <p:sldId id="272" r:id="rId11"/>
    <p:sldId id="259" r:id="rId12"/>
    <p:sldId id="260" r:id="rId13"/>
    <p:sldId id="269" r:id="rId14"/>
    <p:sldId id="273" r:id="rId15"/>
    <p:sldId id="270" r:id="rId16"/>
  </p:sldIdLst>
  <p:sldSz cx="10150475" cy="76168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9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6" autoAdjust="0"/>
    <p:restoredTop sz="90929"/>
  </p:normalViewPr>
  <p:slideViewPr>
    <p:cSldViewPr>
      <p:cViewPr varScale="1">
        <p:scale>
          <a:sx n="55" d="100"/>
          <a:sy n="55" d="100"/>
        </p:scale>
        <p:origin x="1476" y="60"/>
      </p:cViewPr>
      <p:guideLst>
        <p:guide orient="horz" pos="2399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D1AE8-ABD5-4E64-A768-85B83859643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sunset" dir="t"/>
        </a:scene3d>
      </dgm:spPr>
      <dgm:t>
        <a:bodyPr/>
        <a:lstStyle/>
        <a:p>
          <a:endParaRPr lang="en-US"/>
        </a:p>
      </dgm:t>
    </dgm:pt>
    <dgm:pt modelId="{B2F3A294-59AD-46E7-840C-1E6BAFC460BA}">
      <dgm:prSet phldrT="[Text]" custT="1"/>
      <dgm:spPr>
        <a:scene3d>
          <a:camera prst="orthographicFront"/>
          <a:lightRig rig="sunset" dir="t"/>
        </a:scene3d>
        <a:sp3d prstMaterial="metal">
          <a:bevelT w="152400" h="50800" prst="softRound"/>
        </a:sp3d>
      </dgm:spPr>
      <dgm:t>
        <a:bodyPr/>
        <a:lstStyle/>
        <a:p>
          <a:r>
            <a:rPr lang="en-US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Governor McAuliffe’s— A Healthy Virginia </a:t>
          </a:r>
          <a:endParaRPr lang="en-US" sz="20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BD684271-5F23-47D5-986C-37366789C939}" type="parTrans" cxnId="{F36AB680-FCAF-430C-8410-33BD70858E0E}">
      <dgm:prSet/>
      <dgm:spPr/>
      <dgm:t>
        <a:bodyPr/>
        <a:lstStyle/>
        <a:p>
          <a:endParaRPr lang="en-US"/>
        </a:p>
      </dgm:t>
    </dgm:pt>
    <dgm:pt modelId="{DC3EBE31-8C0B-4E6D-A328-97EBE88DEA8C}" type="sibTrans" cxnId="{F36AB680-FCAF-430C-8410-33BD70858E0E}">
      <dgm:prSet/>
      <dgm:spPr>
        <a:sp3d prstMaterial="metal"/>
      </dgm:spPr>
      <dgm:t>
        <a:bodyPr/>
        <a:lstStyle/>
        <a:p>
          <a:endParaRPr lang="en-US"/>
        </a:p>
      </dgm:t>
    </dgm:pt>
    <dgm:pt modelId="{BC34E01E-9A16-439B-8565-F4DC2DA1D663}" type="asst">
      <dgm:prSet phldrT="[Text]" custT="1"/>
      <dgm:spPr>
        <a:scene3d>
          <a:camera prst="orthographicFront"/>
          <a:lightRig rig="sunset" dir="t"/>
        </a:scene3d>
        <a:sp3d prstMaterial="metal">
          <a:bevelT w="152400" h="50800" prst="softRound"/>
        </a:sp3d>
      </dgm:spPr>
      <dgm:t>
        <a:bodyPr/>
        <a:lstStyle/>
        <a:p>
          <a:r>
            <a:rPr lang="en-US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Department of Medical Assistance Services (DMAS)</a:t>
          </a:r>
          <a:endParaRPr lang="en-US" sz="20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8BC84A32-DED0-408D-A235-6A5058E1E0A9}" type="parTrans" cxnId="{EF501454-7842-4B7F-80B3-DAFACA80B995}">
      <dgm:prSet/>
      <dgm:spPr>
        <a:scene3d>
          <a:camera prst="orthographicFront"/>
          <a:lightRig rig="sunset" dir="t"/>
        </a:scene3d>
        <a:sp3d>
          <a:bevelT w="152400" h="50800" prst="softRound"/>
        </a:sp3d>
      </dgm:spPr>
      <dgm:t>
        <a:bodyPr/>
        <a:lstStyle/>
        <a:p>
          <a:endParaRPr lang="en-US" sz="1600"/>
        </a:p>
      </dgm:t>
    </dgm:pt>
    <dgm:pt modelId="{BB5D11F0-E136-4F51-BA97-A92070441CDB}" type="sibTrans" cxnId="{EF501454-7842-4B7F-80B3-DAFACA80B995}">
      <dgm:prSet/>
      <dgm:spPr>
        <a:sp3d prstMaterial="metal"/>
      </dgm:spPr>
      <dgm:t>
        <a:bodyPr/>
        <a:lstStyle/>
        <a:p>
          <a:endParaRPr lang="en-US"/>
        </a:p>
      </dgm:t>
    </dgm:pt>
    <dgm:pt modelId="{6E22A957-D48B-4670-8A12-0923FBF2FAD6}">
      <dgm:prSet phldrT="[Text]" custT="1"/>
      <dgm:spPr>
        <a:scene3d>
          <a:camera prst="orthographicFront"/>
          <a:lightRig rig="sunset" dir="t"/>
        </a:scene3d>
        <a:sp3d prstMaterial="metal">
          <a:bevelT w="152400" h="50800" prst="softRound"/>
        </a:sp3d>
      </dgm:spPr>
      <dgm:t>
        <a:bodyPr/>
        <a:lstStyle/>
        <a:p>
          <a:r>
            <a:rPr lang="en-US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Anthem  </a:t>
          </a:r>
          <a:r>
            <a:rPr lang="en-US" sz="2000" b="1" dirty="0" err="1" smtClean="0">
              <a:solidFill>
                <a:schemeClr val="bg1">
                  <a:lumMod val="20000"/>
                  <a:lumOff val="80000"/>
                </a:schemeClr>
              </a:solidFill>
            </a:rPr>
            <a:t>HealthKeepers</a:t>
          </a:r>
          <a:endParaRPr lang="en-US" sz="20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B35C7553-9297-4EE9-B4E2-039AE0F84625}" type="parTrans" cxnId="{F39D6E4C-B078-40E7-AFD7-F3B18D0D51E0}">
      <dgm:prSet/>
      <dgm:spPr>
        <a:scene3d>
          <a:camera prst="orthographicFront"/>
          <a:lightRig rig="sunset" dir="t"/>
        </a:scene3d>
        <a:sp3d>
          <a:bevelT w="152400" h="50800" prst="softRound"/>
        </a:sp3d>
      </dgm:spPr>
      <dgm:t>
        <a:bodyPr/>
        <a:lstStyle/>
        <a:p>
          <a:endParaRPr lang="en-US" sz="1600"/>
        </a:p>
      </dgm:t>
    </dgm:pt>
    <dgm:pt modelId="{61326F14-7F74-479A-AD0F-5B67E57E9471}" type="sibTrans" cxnId="{F39D6E4C-B078-40E7-AFD7-F3B18D0D51E0}">
      <dgm:prSet/>
      <dgm:spPr>
        <a:sp3d prstMaterial="metal"/>
      </dgm:spPr>
      <dgm:t>
        <a:bodyPr/>
        <a:lstStyle/>
        <a:p>
          <a:endParaRPr lang="en-US"/>
        </a:p>
      </dgm:t>
    </dgm:pt>
    <dgm:pt modelId="{35572653-82ED-4206-A9BE-EA94AB99C76A}">
      <dgm:prSet phldrT="[Text]" custT="1"/>
      <dgm:spPr>
        <a:scene3d>
          <a:camera prst="orthographicFront"/>
          <a:lightRig rig="sunset" dir="t"/>
        </a:scene3d>
        <a:sp3d prstMaterial="metal">
          <a:bevelT w="152400" h="50800" prst="softRound"/>
        </a:sp3d>
      </dgm:spPr>
      <dgm:t>
        <a:bodyPr/>
        <a:lstStyle/>
        <a:p>
          <a:r>
            <a:rPr lang="en-US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Coventry Cares</a:t>
          </a:r>
          <a:endParaRPr lang="en-US" sz="20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8F4DC3C2-04E1-4586-BC47-8AF79C55C4BB}" type="parTrans" cxnId="{B3058AF2-696E-4302-B158-667358E359BA}">
      <dgm:prSet/>
      <dgm:spPr>
        <a:scene3d>
          <a:camera prst="orthographicFront"/>
          <a:lightRig rig="sunset" dir="t"/>
        </a:scene3d>
        <a:sp3d>
          <a:bevelT w="152400" h="50800" prst="softRound"/>
        </a:sp3d>
      </dgm:spPr>
      <dgm:t>
        <a:bodyPr/>
        <a:lstStyle/>
        <a:p>
          <a:endParaRPr lang="en-US" sz="1600"/>
        </a:p>
      </dgm:t>
    </dgm:pt>
    <dgm:pt modelId="{3B4FA85C-4825-4101-B06C-322DA9035509}" type="sibTrans" cxnId="{B3058AF2-696E-4302-B158-667358E359BA}">
      <dgm:prSet/>
      <dgm:spPr>
        <a:sp3d prstMaterial="metal"/>
      </dgm:spPr>
      <dgm:t>
        <a:bodyPr/>
        <a:lstStyle/>
        <a:p>
          <a:endParaRPr lang="en-US"/>
        </a:p>
      </dgm:t>
    </dgm:pt>
    <dgm:pt modelId="{A35E9AEE-9AC7-456E-9187-256990C9D224}" type="asst">
      <dgm:prSet phldrT="[Text]" custT="1"/>
      <dgm:spPr>
        <a:scene3d>
          <a:camera prst="orthographicFront"/>
          <a:lightRig rig="sunset" dir="t"/>
        </a:scene3d>
        <a:sp3d prstMaterial="metal">
          <a:bevelT w="152400" h="50800" prst="softRound"/>
        </a:sp3d>
      </dgm:spPr>
      <dgm:t>
        <a:bodyPr/>
        <a:lstStyle/>
        <a:p>
          <a:r>
            <a:rPr lang="en-US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Division of Health Care Services</a:t>
          </a:r>
          <a:endParaRPr lang="en-US" sz="20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A6472A53-B963-4B8A-848B-5E5CCE2129E0}" type="parTrans" cxnId="{14EE7432-8195-49F2-B4F8-889C49B866EA}">
      <dgm:prSet/>
      <dgm:spPr>
        <a:scene3d>
          <a:camera prst="orthographicFront"/>
          <a:lightRig rig="sunse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207BE098-FE0B-46A5-A67D-FC99FD7517E3}" type="sibTrans" cxnId="{14EE7432-8195-49F2-B4F8-889C49B866EA}">
      <dgm:prSet/>
      <dgm:spPr/>
      <dgm:t>
        <a:bodyPr/>
        <a:lstStyle/>
        <a:p>
          <a:endParaRPr lang="en-US"/>
        </a:p>
      </dgm:t>
    </dgm:pt>
    <dgm:pt modelId="{084C3E71-A099-40DF-93F8-04B23EDBB8EA}">
      <dgm:prSet phldrT="[Text]" custT="1"/>
      <dgm:spPr>
        <a:scene3d>
          <a:camera prst="orthographicFront"/>
          <a:lightRig rig="sunset" dir="t"/>
        </a:scene3d>
        <a:sp3d prstMaterial="metal">
          <a:bevelT w="152400" h="50800" prst="softRound"/>
        </a:sp3d>
      </dgm:spPr>
      <dgm:t>
        <a:bodyPr/>
        <a:lstStyle/>
        <a:p>
          <a:r>
            <a:rPr lang="en-US" sz="2000" b="1" dirty="0" err="1" smtClean="0">
              <a:solidFill>
                <a:schemeClr val="bg1">
                  <a:lumMod val="20000"/>
                  <a:lumOff val="80000"/>
                </a:schemeClr>
              </a:solidFill>
            </a:rPr>
            <a:t>INTotal</a:t>
          </a:r>
          <a:r>
            <a:rPr lang="en-US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 Health</a:t>
          </a:r>
          <a:endParaRPr lang="en-US" sz="20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76A72175-4490-4523-94EE-F3BBDF821E67}" type="parTrans" cxnId="{DB0C2512-0968-44BA-8E64-C71100AB9CE6}">
      <dgm:prSet/>
      <dgm:spPr>
        <a:scene3d>
          <a:camera prst="orthographicFront"/>
          <a:lightRig rig="sunse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2B4BF31C-34C3-40E5-8093-3CD1CCC0A611}" type="sibTrans" cxnId="{DB0C2512-0968-44BA-8E64-C71100AB9CE6}">
      <dgm:prSet/>
      <dgm:spPr/>
      <dgm:t>
        <a:bodyPr/>
        <a:lstStyle/>
        <a:p>
          <a:endParaRPr lang="en-US"/>
        </a:p>
      </dgm:t>
    </dgm:pt>
    <dgm:pt modelId="{93D7E178-DD5F-49DD-A1AE-55A09E9F33A1}">
      <dgm:prSet phldrT="[Text]" custT="1"/>
      <dgm:spPr>
        <a:scene3d>
          <a:camera prst="orthographicFront"/>
          <a:lightRig rig="sunset" dir="t"/>
        </a:scene3d>
        <a:sp3d prstMaterial="metal">
          <a:bevelT w="152400" h="50800" prst="softRound"/>
        </a:sp3d>
      </dgm:spPr>
      <dgm:t>
        <a:bodyPr/>
        <a:lstStyle/>
        <a:p>
          <a:r>
            <a:rPr lang="en-US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Optima Family Care</a:t>
          </a:r>
          <a:endParaRPr lang="en-US" sz="20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411C7D76-B6E5-4070-B92D-444BF2686FFF}" type="parTrans" cxnId="{7D087D1B-846C-47AF-B7AC-ECA0A81A7000}">
      <dgm:prSet/>
      <dgm:spPr>
        <a:scene3d>
          <a:camera prst="orthographicFront"/>
          <a:lightRig rig="sunse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A3C52635-E774-4748-807A-81C358E876B8}" type="sibTrans" cxnId="{7D087D1B-846C-47AF-B7AC-ECA0A81A7000}">
      <dgm:prSet/>
      <dgm:spPr/>
      <dgm:t>
        <a:bodyPr/>
        <a:lstStyle/>
        <a:p>
          <a:endParaRPr lang="en-US"/>
        </a:p>
      </dgm:t>
    </dgm:pt>
    <dgm:pt modelId="{7ABBA7F0-5EAF-47D4-8D54-4570A87EF97A}">
      <dgm:prSet phldrT="[Text]" custT="1"/>
      <dgm:spPr>
        <a:scene3d>
          <a:camera prst="orthographicFront"/>
          <a:lightRig rig="sunset" dir="t"/>
        </a:scene3d>
        <a:sp3d prstMaterial="metal">
          <a:bevelT w="152400" h="50800" prst="softRound"/>
        </a:sp3d>
      </dgm:spPr>
      <dgm:t>
        <a:bodyPr/>
        <a:lstStyle/>
        <a:p>
          <a:r>
            <a:rPr lang="en-US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VA Premier Health Plan</a:t>
          </a:r>
          <a:endParaRPr lang="en-US" sz="20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F12F9F76-1404-416F-A392-3058B96776AD}" type="parTrans" cxnId="{B0785EF7-DE34-4AD9-BBF1-E17B97B9752D}">
      <dgm:prSet/>
      <dgm:spPr>
        <a:scene3d>
          <a:camera prst="orthographicFront"/>
          <a:lightRig rig="sunse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CC5054C-3A5B-4219-9C97-47B73EB84FDB}" type="sibTrans" cxnId="{B0785EF7-DE34-4AD9-BBF1-E17B97B9752D}">
      <dgm:prSet/>
      <dgm:spPr/>
      <dgm:t>
        <a:bodyPr/>
        <a:lstStyle/>
        <a:p>
          <a:endParaRPr lang="en-US"/>
        </a:p>
      </dgm:t>
    </dgm:pt>
    <dgm:pt modelId="{51A88AD2-9469-447B-A397-EC441F0E6B7E}" type="pres">
      <dgm:prSet presAssocID="{3AAD1AE8-ABD5-4E64-A768-85B83859643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711050-0F03-42F5-82C2-30B7528AA901}" type="pres">
      <dgm:prSet presAssocID="{B2F3A294-59AD-46E7-840C-1E6BAFC460BA}" presName="root1" presStyleCnt="0"/>
      <dgm:spPr>
        <a:sp3d>
          <a:bevelT w="152400" h="50800" prst="softRound"/>
        </a:sp3d>
      </dgm:spPr>
    </dgm:pt>
    <dgm:pt modelId="{D9ED435F-EA46-4026-B494-A36E6BCF7E74}" type="pres">
      <dgm:prSet presAssocID="{B2F3A294-59AD-46E7-840C-1E6BAFC460BA}" presName="LevelOneTextNode" presStyleLbl="node0" presStyleIdx="0" presStyleCnt="1" custScaleX="345872" custScaleY="478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B50720-DAE3-4682-BAAC-7AC426B7C33C}" type="pres">
      <dgm:prSet presAssocID="{B2F3A294-59AD-46E7-840C-1E6BAFC460BA}" presName="level2hierChild" presStyleCnt="0"/>
      <dgm:spPr>
        <a:sp3d>
          <a:bevelT w="152400" h="50800" prst="softRound"/>
        </a:sp3d>
      </dgm:spPr>
    </dgm:pt>
    <dgm:pt modelId="{70700163-A559-4A82-AD9F-8DBE5D7B1860}" type="pres">
      <dgm:prSet presAssocID="{8BC84A32-DED0-408D-A235-6A5058E1E0A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C0F07AD9-7027-4ECB-BE98-6EF08BD3CA91}" type="pres">
      <dgm:prSet presAssocID="{8BC84A32-DED0-408D-A235-6A5058E1E0A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81453070-2588-45A7-B048-105840E24FDC}" type="pres">
      <dgm:prSet presAssocID="{BC34E01E-9A16-439B-8565-F4DC2DA1D663}" presName="root2" presStyleCnt="0"/>
      <dgm:spPr>
        <a:sp3d>
          <a:bevelT w="152400" h="50800" prst="softRound"/>
        </a:sp3d>
      </dgm:spPr>
    </dgm:pt>
    <dgm:pt modelId="{0DC4E6B3-FC68-4A10-A5E3-EC15904F45BC}" type="pres">
      <dgm:prSet presAssocID="{BC34E01E-9A16-439B-8565-F4DC2DA1D663}" presName="LevelTwoTextNode" presStyleLbl="asst1" presStyleIdx="0" presStyleCnt="2" custScaleX="345872" custScaleY="478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A49FD-9DA1-4118-8343-FD49EDF85BD1}" type="pres">
      <dgm:prSet presAssocID="{BC34E01E-9A16-439B-8565-F4DC2DA1D663}" presName="level3hierChild" presStyleCnt="0"/>
      <dgm:spPr>
        <a:sp3d>
          <a:bevelT w="152400" h="50800" prst="softRound"/>
        </a:sp3d>
      </dgm:spPr>
    </dgm:pt>
    <dgm:pt modelId="{96572D5B-EEAD-46D0-A9F3-F36CE62E69D1}" type="pres">
      <dgm:prSet presAssocID="{A6472A53-B963-4B8A-848B-5E5CCE2129E0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C291E386-5F2C-4199-A387-80CBE523ECFB}" type="pres">
      <dgm:prSet presAssocID="{A6472A53-B963-4B8A-848B-5E5CCE2129E0}" presName="connTx" presStyleLbl="parChTrans1D3" presStyleIdx="0" presStyleCnt="1"/>
      <dgm:spPr/>
      <dgm:t>
        <a:bodyPr/>
        <a:lstStyle/>
        <a:p>
          <a:endParaRPr lang="en-US"/>
        </a:p>
      </dgm:t>
    </dgm:pt>
    <dgm:pt modelId="{DA1CD3FB-A092-4E0D-8478-70D97F038F5F}" type="pres">
      <dgm:prSet presAssocID="{A35E9AEE-9AC7-456E-9187-256990C9D224}" presName="root2" presStyleCnt="0"/>
      <dgm:spPr>
        <a:sp3d>
          <a:bevelT w="152400" h="50800" prst="softRound"/>
        </a:sp3d>
      </dgm:spPr>
    </dgm:pt>
    <dgm:pt modelId="{A02B6ED1-90F8-41BC-A596-549166E6DB49}" type="pres">
      <dgm:prSet presAssocID="{A35E9AEE-9AC7-456E-9187-256990C9D224}" presName="LevelTwoTextNode" presStyleLbl="asst1" presStyleIdx="1" presStyleCnt="2" custScaleX="345872" custScaleY="478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603918-CB0E-4703-8FD5-E8CC75CF6526}" type="pres">
      <dgm:prSet presAssocID="{A35E9AEE-9AC7-456E-9187-256990C9D224}" presName="level3hierChild" presStyleCnt="0"/>
      <dgm:spPr>
        <a:sp3d>
          <a:bevelT w="152400" h="50800" prst="softRound"/>
        </a:sp3d>
      </dgm:spPr>
    </dgm:pt>
    <dgm:pt modelId="{820C76B6-49D8-4BA9-ADC5-D3CC26295976}" type="pres">
      <dgm:prSet presAssocID="{B35C7553-9297-4EE9-B4E2-039AE0F84625}" presName="conn2-1" presStyleLbl="parChTrans1D4" presStyleIdx="0" presStyleCnt="5"/>
      <dgm:spPr/>
      <dgm:t>
        <a:bodyPr/>
        <a:lstStyle/>
        <a:p>
          <a:endParaRPr lang="en-US"/>
        </a:p>
      </dgm:t>
    </dgm:pt>
    <dgm:pt modelId="{2E13712B-D201-4B0C-AC30-AA063E0610A2}" type="pres">
      <dgm:prSet presAssocID="{B35C7553-9297-4EE9-B4E2-039AE0F84625}" presName="connTx" presStyleLbl="parChTrans1D4" presStyleIdx="0" presStyleCnt="5"/>
      <dgm:spPr/>
      <dgm:t>
        <a:bodyPr/>
        <a:lstStyle/>
        <a:p>
          <a:endParaRPr lang="en-US"/>
        </a:p>
      </dgm:t>
    </dgm:pt>
    <dgm:pt modelId="{DB52F3A5-B668-4643-BFE5-EFDC8426D114}" type="pres">
      <dgm:prSet presAssocID="{6E22A957-D48B-4670-8A12-0923FBF2FAD6}" presName="root2" presStyleCnt="0"/>
      <dgm:spPr>
        <a:sp3d>
          <a:bevelT w="152400" h="50800" prst="softRound"/>
        </a:sp3d>
      </dgm:spPr>
    </dgm:pt>
    <dgm:pt modelId="{E07072E2-3500-49D6-BDD9-6BCAA491DC2A}" type="pres">
      <dgm:prSet presAssocID="{6E22A957-D48B-4670-8A12-0923FBF2FAD6}" presName="LevelTwoTextNode" presStyleLbl="node4" presStyleIdx="0" presStyleCnt="5" custScaleX="345060" custScaleY="3093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97089F-127A-4732-AA28-53355E5D7478}" type="pres">
      <dgm:prSet presAssocID="{6E22A957-D48B-4670-8A12-0923FBF2FAD6}" presName="level3hierChild" presStyleCnt="0"/>
      <dgm:spPr>
        <a:sp3d>
          <a:bevelT w="152400" h="50800" prst="softRound"/>
        </a:sp3d>
      </dgm:spPr>
    </dgm:pt>
    <dgm:pt modelId="{800A56B1-6302-4677-96CD-3F8AE93FCBC3}" type="pres">
      <dgm:prSet presAssocID="{8F4DC3C2-04E1-4586-BC47-8AF79C55C4BB}" presName="conn2-1" presStyleLbl="parChTrans1D4" presStyleIdx="1" presStyleCnt="5"/>
      <dgm:spPr/>
      <dgm:t>
        <a:bodyPr/>
        <a:lstStyle/>
        <a:p>
          <a:endParaRPr lang="en-US"/>
        </a:p>
      </dgm:t>
    </dgm:pt>
    <dgm:pt modelId="{21BFBCDF-5379-4040-BFC4-DE6C16CA0FDB}" type="pres">
      <dgm:prSet presAssocID="{8F4DC3C2-04E1-4586-BC47-8AF79C55C4BB}" presName="connTx" presStyleLbl="parChTrans1D4" presStyleIdx="1" presStyleCnt="5"/>
      <dgm:spPr/>
      <dgm:t>
        <a:bodyPr/>
        <a:lstStyle/>
        <a:p>
          <a:endParaRPr lang="en-US"/>
        </a:p>
      </dgm:t>
    </dgm:pt>
    <dgm:pt modelId="{0245E708-83F5-4896-AE86-A3CFE231EF77}" type="pres">
      <dgm:prSet presAssocID="{35572653-82ED-4206-A9BE-EA94AB99C76A}" presName="root2" presStyleCnt="0"/>
      <dgm:spPr>
        <a:sp3d>
          <a:bevelT w="152400" h="50800" prst="softRound"/>
        </a:sp3d>
      </dgm:spPr>
    </dgm:pt>
    <dgm:pt modelId="{CA8DFA68-B257-4283-BB18-0F63DD1AEF43}" type="pres">
      <dgm:prSet presAssocID="{35572653-82ED-4206-A9BE-EA94AB99C76A}" presName="LevelTwoTextNode" presStyleLbl="node4" presStyleIdx="1" presStyleCnt="5" custScaleX="345060" custScaleY="3093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E67293-363E-4438-AC79-70096C9EE1FB}" type="pres">
      <dgm:prSet presAssocID="{35572653-82ED-4206-A9BE-EA94AB99C76A}" presName="level3hierChild" presStyleCnt="0"/>
      <dgm:spPr>
        <a:sp3d>
          <a:bevelT w="152400" h="50800" prst="softRound"/>
        </a:sp3d>
      </dgm:spPr>
    </dgm:pt>
    <dgm:pt modelId="{BCE71C83-B8DE-4181-9860-FB7C99611104}" type="pres">
      <dgm:prSet presAssocID="{76A72175-4490-4523-94EE-F3BBDF821E67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2B32BE0D-18B7-4B78-A157-B9542D83B7B2}" type="pres">
      <dgm:prSet presAssocID="{76A72175-4490-4523-94EE-F3BBDF821E67}" presName="connTx" presStyleLbl="parChTrans1D4" presStyleIdx="2" presStyleCnt="5"/>
      <dgm:spPr/>
      <dgm:t>
        <a:bodyPr/>
        <a:lstStyle/>
        <a:p>
          <a:endParaRPr lang="en-US"/>
        </a:p>
      </dgm:t>
    </dgm:pt>
    <dgm:pt modelId="{16A46234-AF2C-40D3-9A7E-0EC76A05D1A9}" type="pres">
      <dgm:prSet presAssocID="{084C3E71-A099-40DF-93F8-04B23EDBB8EA}" presName="root2" presStyleCnt="0"/>
      <dgm:spPr>
        <a:sp3d>
          <a:bevelT w="152400" h="50800" prst="softRound"/>
        </a:sp3d>
      </dgm:spPr>
    </dgm:pt>
    <dgm:pt modelId="{955A9642-0874-4880-92C5-60123EC6FB69}" type="pres">
      <dgm:prSet presAssocID="{084C3E71-A099-40DF-93F8-04B23EDBB8EA}" presName="LevelTwoTextNode" presStyleLbl="node4" presStyleIdx="2" presStyleCnt="5" custScaleX="345060" custScaleY="3093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7EE933-5335-44F9-9D4F-16143528FCDD}" type="pres">
      <dgm:prSet presAssocID="{084C3E71-A099-40DF-93F8-04B23EDBB8EA}" presName="level3hierChild" presStyleCnt="0"/>
      <dgm:spPr>
        <a:sp3d>
          <a:bevelT w="152400" h="50800" prst="softRound"/>
        </a:sp3d>
      </dgm:spPr>
    </dgm:pt>
    <dgm:pt modelId="{E69617E0-530D-47D4-8BE0-E0E9008BD43B}" type="pres">
      <dgm:prSet presAssocID="{411C7D76-B6E5-4070-B92D-444BF2686FFF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03E57D48-3E0A-44CF-BC6E-3FDEC47DEA0E}" type="pres">
      <dgm:prSet presAssocID="{411C7D76-B6E5-4070-B92D-444BF2686FFF}" presName="connTx" presStyleLbl="parChTrans1D4" presStyleIdx="3" presStyleCnt="5"/>
      <dgm:spPr/>
      <dgm:t>
        <a:bodyPr/>
        <a:lstStyle/>
        <a:p>
          <a:endParaRPr lang="en-US"/>
        </a:p>
      </dgm:t>
    </dgm:pt>
    <dgm:pt modelId="{9A5F6592-B54A-443D-AA44-85857497FB32}" type="pres">
      <dgm:prSet presAssocID="{93D7E178-DD5F-49DD-A1AE-55A09E9F33A1}" presName="root2" presStyleCnt="0"/>
      <dgm:spPr>
        <a:sp3d>
          <a:bevelT w="152400" h="50800" prst="softRound"/>
        </a:sp3d>
      </dgm:spPr>
    </dgm:pt>
    <dgm:pt modelId="{671D1D15-EE33-4619-848A-50841684813A}" type="pres">
      <dgm:prSet presAssocID="{93D7E178-DD5F-49DD-A1AE-55A09E9F33A1}" presName="LevelTwoTextNode" presStyleLbl="node4" presStyleIdx="3" presStyleCnt="5" custScaleX="345060" custScaleY="3093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6DCFFB-D3C0-4692-8547-499521EB5433}" type="pres">
      <dgm:prSet presAssocID="{93D7E178-DD5F-49DD-A1AE-55A09E9F33A1}" presName="level3hierChild" presStyleCnt="0"/>
      <dgm:spPr>
        <a:sp3d>
          <a:bevelT w="152400" h="50800" prst="softRound"/>
        </a:sp3d>
      </dgm:spPr>
    </dgm:pt>
    <dgm:pt modelId="{33F7F569-6F76-455F-BC27-68F3A741F4D7}" type="pres">
      <dgm:prSet presAssocID="{F12F9F76-1404-416F-A392-3058B96776AD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5E873EC3-BEBF-461F-9955-1096027D3BA0}" type="pres">
      <dgm:prSet presAssocID="{F12F9F76-1404-416F-A392-3058B96776AD}" presName="connTx" presStyleLbl="parChTrans1D4" presStyleIdx="4" presStyleCnt="5"/>
      <dgm:spPr/>
      <dgm:t>
        <a:bodyPr/>
        <a:lstStyle/>
        <a:p>
          <a:endParaRPr lang="en-US"/>
        </a:p>
      </dgm:t>
    </dgm:pt>
    <dgm:pt modelId="{529168A6-81D3-42F0-85C8-74B9A52ACCB4}" type="pres">
      <dgm:prSet presAssocID="{7ABBA7F0-5EAF-47D4-8D54-4570A87EF97A}" presName="root2" presStyleCnt="0"/>
      <dgm:spPr>
        <a:sp3d>
          <a:bevelT w="152400" h="50800" prst="softRound"/>
        </a:sp3d>
      </dgm:spPr>
    </dgm:pt>
    <dgm:pt modelId="{E513CA10-80D3-48BB-A295-D4F480E1882E}" type="pres">
      <dgm:prSet presAssocID="{7ABBA7F0-5EAF-47D4-8D54-4570A87EF97A}" presName="LevelTwoTextNode" presStyleLbl="node4" presStyleIdx="4" presStyleCnt="5" custScaleX="345060" custScaleY="3093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B080E8-AE03-422A-85E6-D2A215A8773A}" type="pres">
      <dgm:prSet presAssocID="{7ABBA7F0-5EAF-47D4-8D54-4570A87EF97A}" presName="level3hierChild" presStyleCnt="0"/>
      <dgm:spPr>
        <a:sp3d>
          <a:bevelT w="152400" h="50800" prst="softRound"/>
        </a:sp3d>
      </dgm:spPr>
    </dgm:pt>
  </dgm:ptLst>
  <dgm:cxnLst>
    <dgm:cxn modelId="{F36AB680-FCAF-430C-8410-33BD70858E0E}" srcId="{3AAD1AE8-ABD5-4E64-A768-85B838596436}" destId="{B2F3A294-59AD-46E7-840C-1E6BAFC460BA}" srcOrd="0" destOrd="0" parTransId="{BD684271-5F23-47D5-986C-37366789C939}" sibTransId="{DC3EBE31-8C0B-4E6D-A328-97EBE88DEA8C}"/>
    <dgm:cxn modelId="{98C7349D-5904-419A-994E-377607157881}" type="presOf" srcId="{A6472A53-B963-4B8A-848B-5E5CCE2129E0}" destId="{C291E386-5F2C-4199-A387-80CBE523ECFB}" srcOrd="1" destOrd="0" presId="urn:microsoft.com/office/officeart/2005/8/layout/hierarchy2"/>
    <dgm:cxn modelId="{F39D6E4C-B078-40E7-AFD7-F3B18D0D51E0}" srcId="{A35E9AEE-9AC7-456E-9187-256990C9D224}" destId="{6E22A957-D48B-4670-8A12-0923FBF2FAD6}" srcOrd="0" destOrd="0" parTransId="{B35C7553-9297-4EE9-B4E2-039AE0F84625}" sibTransId="{61326F14-7F74-479A-AD0F-5B67E57E9471}"/>
    <dgm:cxn modelId="{E3557610-4357-45A0-B059-928D281EDB18}" type="presOf" srcId="{A35E9AEE-9AC7-456E-9187-256990C9D224}" destId="{A02B6ED1-90F8-41BC-A596-549166E6DB49}" srcOrd="0" destOrd="0" presId="urn:microsoft.com/office/officeart/2005/8/layout/hierarchy2"/>
    <dgm:cxn modelId="{9F3C0B1F-BC41-4977-BD9A-722CC25BAA35}" type="presOf" srcId="{8BC84A32-DED0-408D-A235-6A5058E1E0A9}" destId="{C0F07AD9-7027-4ECB-BE98-6EF08BD3CA91}" srcOrd="1" destOrd="0" presId="urn:microsoft.com/office/officeart/2005/8/layout/hierarchy2"/>
    <dgm:cxn modelId="{F86BB790-BE41-43DC-B520-AB69BC057AC2}" type="presOf" srcId="{BC34E01E-9A16-439B-8565-F4DC2DA1D663}" destId="{0DC4E6B3-FC68-4A10-A5E3-EC15904F45BC}" srcOrd="0" destOrd="0" presId="urn:microsoft.com/office/officeart/2005/8/layout/hierarchy2"/>
    <dgm:cxn modelId="{EF833BE0-B37A-4B71-B0B1-821F2FF1CA63}" type="presOf" srcId="{411C7D76-B6E5-4070-B92D-444BF2686FFF}" destId="{03E57D48-3E0A-44CF-BC6E-3FDEC47DEA0E}" srcOrd="1" destOrd="0" presId="urn:microsoft.com/office/officeart/2005/8/layout/hierarchy2"/>
    <dgm:cxn modelId="{37393F7E-B032-484B-AC60-042CE0F98C4A}" type="presOf" srcId="{A6472A53-B963-4B8A-848B-5E5CCE2129E0}" destId="{96572D5B-EEAD-46D0-A9F3-F36CE62E69D1}" srcOrd="0" destOrd="0" presId="urn:microsoft.com/office/officeart/2005/8/layout/hierarchy2"/>
    <dgm:cxn modelId="{52D8C9AF-74A5-46F5-B1AC-2C0CD756D333}" type="presOf" srcId="{93D7E178-DD5F-49DD-A1AE-55A09E9F33A1}" destId="{671D1D15-EE33-4619-848A-50841684813A}" srcOrd="0" destOrd="0" presId="urn:microsoft.com/office/officeart/2005/8/layout/hierarchy2"/>
    <dgm:cxn modelId="{6062871C-6035-4807-905E-BEC514626FA0}" type="presOf" srcId="{B2F3A294-59AD-46E7-840C-1E6BAFC460BA}" destId="{D9ED435F-EA46-4026-B494-A36E6BCF7E74}" srcOrd="0" destOrd="0" presId="urn:microsoft.com/office/officeart/2005/8/layout/hierarchy2"/>
    <dgm:cxn modelId="{36F218E5-0018-484D-86EC-E7ABC77962CE}" type="presOf" srcId="{B35C7553-9297-4EE9-B4E2-039AE0F84625}" destId="{2E13712B-D201-4B0C-AC30-AA063E0610A2}" srcOrd="1" destOrd="0" presId="urn:microsoft.com/office/officeart/2005/8/layout/hierarchy2"/>
    <dgm:cxn modelId="{BA20C358-79C6-4F9C-B53A-7367A0854126}" type="presOf" srcId="{6E22A957-D48B-4670-8A12-0923FBF2FAD6}" destId="{E07072E2-3500-49D6-BDD9-6BCAA491DC2A}" srcOrd="0" destOrd="0" presId="urn:microsoft.com/office/officeart/2005/8/layout/hierarchy2"/>
    <dgm:cxn modelId="{CEF5D497-3199-4669-818E-BCEC0A087D63}" type="presOf" srcId="{B35C7553-9297-4EE9-B4E2-039AE0F84625}" destId="{820C76B6-49D8-4BA9-ADC5-D3CC26295976}" srcOrd="0" destOrd="0" presId="urn:microsoft.com/office/officeart/2005/8/layout/hierarchy2"/>
    <dgm:cxn modelId="{B3058AF2-696E-4302-B158-667358E359BA}" srcId="{A35E9AEE-9AC7-456E-9187-256990C9D224}" destId="{35572653-82ED-4206-A9BE-EA94AB99C76A}" srcOrd="1" destOrd="0" parTransId="{8F4DC3C2-04E1-4586-BC47-8AF79C55C4BB}" sibTransId="{3B4FA85C-4825-4101-B06C-322DA9035509}"/>
    <dgm:cxn modelId="{479B7F0F-CE23-4936-B9FB-563C161E9250}" type="presOf" srcId="{35572653-82ED-4206-A9BE-EA94AB99C76A}" destId="{CA8DFA68-B257-4283-BB18-0F63DD1AEF43}" srcOrd="0" destOrd="0" presId="urn:microsoft.com/office/officeart/2005/8/layout/hierarchy2"/>
    <dgm:cxn modelId="{BD9A5FB6-06C7-4A7B-9F6F-563F583EF2B0}" type="presOf" srcId="{F12F9F76-1404-416F-A392-3058B96776AD}" destId="{5E873EC3-BEBF-461F-9955-1096027D3BA0}" srcOrd="1" destOrd="0" presId="urn:microsoft.com/office/officeart/2005/8/layout/hierarchy2"/>
    <dgm:cxn modelId="{DB0C2512-0968-44BA-8E64-C71100AB9CE6}" srcId="{A35E9AEE-9AC7-456E-9187-256990C9D224}" destId="{084C3E71-A099-40DF-93F8-04B23EDBB8EA}" srcOrd="2" destOrd="0" parTransId="{76A72175-4490-4523-94EE-F3BBDF821E67}" sibTransId="{2B4BF31C-34C3-40E5-8093-3CD1CCC0A611}"/>
    <dgm:cxn modelId="{7D087D1B-846C-47AF-B7AC-ECA0A81A7000}" srcId="{A35E9AEE-9AC7-456E-9187-256990C9D224}" destId="{93D7E178-DD5F-49DD-A1AE-55A09E9F33A1}" srcOrd="3" destOrd="0" parTransId="{411C7D76-B6E5-4070-B92D-444BF2686FFF}" sibTransId="{A3C52635-E774-4748-807A-81C358E876B8}"/>
    <dgm:cxn modelId="{C6D43957-27DF-42C6-AA64-42694994FF0E}" type="presOf" srcId="{7ABBA7F0-5EAF-47D4-8D54-4570A87EF97A}" destId="{E513CA10-80D3-48BB-A295-D4F480E1882E}" srcOrd="0" destOrd="0" presId="urn:microsoft.com/office/officeart/2005/8/layout/hierarchy2"/>
    <dgm:cxn modelId="{D0159605-2A5C-46DC-8109-411535F2CD83}" type="presOf" srcId="{76A72175-4490-4523-94EE-F3BBDF821E67}" destId="{BCE71C83-B8DE-4181-9860-FB7C99611104}" srcOrd="0" destOrd="0" presId="urn:microsoft.com/office/officeart/2005/8/layout/hierarchy2"/>
    <dgm:cxn modelId="{A21B82CE-91A8-4453-8946-A771FB223567}" type="presOf" srcId="{8F4DC3C2-04E1-4586-BC47-8AF79C55C4BB}" destId="{21BFBCDF-5379-4040-BFC4-DE6C16CA0FDB}" srcOrd="1" destOrd="0" presId="urn:microsoft.com/office/officeart/2005/8/layout/hierarchy2"/>
    <dgm:cxn modelId="{89F147FE-48C2-4664-A522-2E641CDE9FE6}" type="presOf" srcId="{F12F9F76-1404-416F-A392-3058B96776AD}" destId="{33F7F569-6F76-455F-BC27-68F3A741F4D7}" srcOrd="0" destOrd="0" presId="urn:microsoft.com/office/officeart/2005/8/layout/hierarchy2"/>
    <dgm:cxn modelId="{789F0FF5-924D-4C10-954B-DE236815FDB5}" type="presOf" srcId="{411C7D76-B6E5-4070-B92D-444BF2686FFF}" destId="{E69617E0-530D-47D4-8BE0-E0E9008BD43B}" srcOrd="0" destOrd="0" presId="urn:microsoft.com/office/officeart/2005/8/layout/hierarchy2"/>
    <dgm:cxn modelId="{EF501454-7842-4B7F-80B3-DAFACA80B995}" srcId="{B2F3A294-59AD-46E7-840C-1E6BAFC460BA}" destId="{BC34E01E-9A16-439B-8565-F4DC2DA1D663}" srcOrd="0" destOrd="0" parTransId="{8BC84A32-DED0-408D-A235-6A5058E1E0A9}" sibTransId="{BB5D11F0-E136-4F51-BA97-A92070441CDB}"/>
    <dgm:cxn modelId="{3E944239-B3BA-4056-B050-33CB523B63C0}" type="presOf" srcId="{76A72175-4490-4523-94EE-F3BBDF821E67}" destId="{2B32BE0D-18B7-4B78-A157-B9542D83B7B2}" srcOrd="1" destOrd="0" presId="urn:microsoft.com/office/officeart/2005/8/layout/hierarchy2"/>
    <dgm:cxn modelId="{CBA39EE8-877F-4EA5-82A6-5C38D7678EE6}" type="presOf" srcId="{8F4DC3C2-04E1-4586-BC47-8AF79C55C4BB}" destId="{800A56B1-6302-4677-96CD-3F8AE93FCBC3}" srcOrd="0" destOrd="0" presId="urn:microsoft.com/office/officeart/2005/8/layout/hierarchy2"/>
    <dgm:cxn modelId="{067776F2-2813-4C57-B3E6-B164101EBC69}" type="presOf" srcId="{8BC84A32-DED0-408D-A235-6A5058E1E0A9}" destId="{70700163-A559-4A82-AD9F-8DBE5D7B1860}" srcOrd="0" destOrd="0" presId="urn:microsoft.com/office/officeart/2005/8/layout/hierarchy2"/>
    <dgm:cxn modelId="{14EE7432-8195-49F2-B4F8-889C49B866EA}" srcId="{BC34E01E-9A16-439B-8565-F4DC2DA1D663}" destId="{A35E9AEE-9AC7-456E-9187-256990C9D224}" srcOrd="0" destOrd="0" parTransId="{A6472A53-B963-4B8A-848B-5E5CCE2129E0}" sibTransId="{207BE098-FE0B-46A5-A67D-FC99FD7517E3}"/>
    <dgm:cxn modelId="{9F154A1B-3278-42A5-AFC6-C7F733BB09D7}" type="presOf" srcId="{3AAD1AE8-ABD5-4E64-A768-85B838596436}" destId="{51A88AD2-9469-447B-A397-EC441F0E6B7E}" srcOrd="0" destOrd="0" presId="urn:microsoft.com/office/officeart/2005/8/layout/hierarchy2"/>
    <dgm:cxn modelId="{B0785EF7-DE34-4AD9-BBF1-E17B97B9752D}" srcId="{A35E9AEE-9AC7-456E-9187-256990C9D224}" destId="{7ABBA7F0-5EAF-47D4-8D54-4570A87EF97A}" srcOrd="4" destOrd="0" parTransId="{F12F9F76-1404-416F-A392-3058B96776AD}" sibTransId="{8CC5054C-3A5B-4219-9C97-47B73EB84FDB}"/>
    <dgm:cxn modelId="{A3E1D8C1-2843-40E9-860D-61BD6A0161F5}" type="presOf" srcId="{084C3E71-A099-40DF-93F8-04B23EDBB8EA}" destId="{955A9642-0874-4880-92C5-60123EC6FB69}" srcOrd="0" destOrd="0" presId="urn:microsoft.com/office/officeart/2005/8/layout/hierarchy2"/>
    <dgm:cxn modelId="{F9A5D898-F57F-48D3-82C9-B37CD23154AE}" type="presParOf" srcId="{51A88AD2-9469-447B-A397-EC441F0E6B7E}" destId="{B7711050-0F03-42F5-82C2-30B7528AA901}" srcOrd="0" destOrd="0" presId="urn:microsoft.com/office/officeart/2005/8/layout/hierarchy2"/>
    <dgm:cxn modelId="{0E82A153-4CC0-446C-B7E4-F1D631394B3A}" type="presParOf" srcId="{B7711050-0F03-42F5-82C2-30B7528AA901}" destId="{D9ED435F-EA46-4026-B494-A36E6BCF7E74}" srcOrd="0" destOrd="0" presId="urn:microsoft.com/office/officeart/2005/8/layout/hierarchy2"/>
    <dgm:cxn modelId="{3A6230EB-27DA-4E02-B71D-429FE289A545}" type="presParOf" srcId="{B7711050-0F03-42F5-82C2-30B7528AA901}" destId="{9EB50720-DAE3-4682-BAAC-7AC426B7C33C}" srcOrd="1" destOrd="0" presId="urn:microsoft.com/office/officeart/2005/8/layout/hierarchy2"/>
    <dgm:cxn modelId="{A8703A08-7A0B-40C6-9377-584C296E967F}" type="presParOf" srcId="{9EB50720-DAE3-4682-BAAC-7AC426B7C33C}" destId="{70700163-A559-4A82-AD9F-8DBE5D7B1860}" srcOrd="0" destOrd="0" presId="urn:microsoft.com/office/officeart/2005/8/layout/hierarchy2"/>
    <dgm:cxn modelId="{6A9145F1-59D5-4832-8A27-7AF43573C3B6}" type="presParOf" srcId="{70700163-A559-4A82-AD9F-8DBE5D7B1860}" destId="{C0F07AD9-7027-4ECB-BE98-6EF08BD3CA91}" srcOrd="0" destOrd="0" presId="urn:microsoft.com/office/officeart/2005/8/layout/hierarchy2"/>
    <dgm:cxn modelId="{55184A01-52E5-451D-B57B-6B3A419DFE1F}" type="presParOf" srcId="{9EB50720-DAE3-4682-BAAC-7AC426B7C33C}" destId="{81453070-2588-45A7-B048-105840E24FDC}" srcOrd="1" destOrd="0" presId="urn:microsoft.com/office/officeart/2005/8/layout/hierarchy2"/>
    <dgm:cxn modelId="{10491A1D-E084-498B-9ECE-0AC6EFABDECA}" type="presParOf" srcId="{81453070-2588-45A7-B048-105840E24FDC}" destId="{0DC4E6B3-FC68-4A10-A5E3-EC15904F45BC}" srcOrd="0" destOrd="0" presId="urn:microsoft.com/office/officeart/2005/8/layout/hierarchy2"/>
    <dgm:cxn modelId="{6D0577A2-F0FF-4196-BD38-6843844CB10C}" type="presParOf" srcId="{81453070-2588-45A7-B048-105840E24FDC}" destId="{2E2A49FD-9DA1-4118-8343-FD49EDF85BD1}" srcOrd="1" destOrd="0" presId="urn:microsoft.com/office/officeart/2005/8/layout/hierarchy2"/>
    <dgm:cxn modelId="{BB06672A-A20F-4EA6-9BB6-CF6F63994023}" type="presParOf" srcId="{2E2A49FD-9DA1-4118-8343-FD49EDF85BD1}" destId="{96572D5B-EEAD-46D0-A9F3-F36CE62E69D1}" srcOrd="0" destOrd="0" presId="urn:microsoft.com/office/officeart/2005/8/layout/hierarchy2"/>
    <dgm:cxn modelId="{93DC2853-58F0-46F9-89C0-91D0AAA25D0E}" type="presParOf" srcId="{96572D5B-EEAD-46D0-A9F3-F36CE62E69D1}" destId="{C291E386-5F2C-4199-A387-80CBE523ECFB}" srcOrd="0" destOrd="0" presId="urn:microsoft.com/office/officeart/2005/8/layout/hierarchy2"/>
    <dgm:cxn modelId="{AB43F020-83D1-4609-85F0-C9F589E91B52}" type="presParOf" srcId="{2E2A49FD-9DA1-4118-8343-FD49EDF85BD1}" destId="{DA1CD3FB-A092-4E0D-8478-70D97F038F5F}" srcOrd="1" destOrd="0" presId="urn:microsoft.com/office/officeart/2005/8/layout/hierarchy2"/>
    <dgm:cxn modelId="{9944A5E9-11D8-44E3-9D4D-1C4A476BE0AE}" type="presParOf" srcId="{DA1CD3FB-A092-4E0D-8478-70D97F038F5F}" destId="{A02B6ED1-90F8-41BC-A596-549166E6DB49}" srcOrd="0" destOrd="0" presId="urn:microsoft.com/office/officeart/2005/8/layout/hierarchy2"/>
    <dgm:cxn modelId="{B182C48C-FAA3-4EB4-8190-4B22B1E71E54}" type="presParOf" srcId="{DA1CD3FB-A092-4E0D-8478-70D97F038F5F}" destId="{78603918-CB0E-4703-8FD5-E8CC75CF6526}" srcOrd="1" destOrd="0" presId="urn:microsoft.com/office/officeart/2005/8/layout/hierarchy2"/>
    <dgm:cxn modelId="{2FB35F1F-1C35-421E-A759-222D108BD93C}" type="presParOf" srcId="{78603918-CB0E-4703-8FD5-E8CC75CF6526}" destId="{820C76B6-49D8-4BA9-ADC5-D3CC26295976}" srcOrd="0" destOrd="0" presId="urn:microsoft.com/office/officeart/2005/8/layout/hierarchy2"/>
    <dgm:cxn modelId="{FCDF095D-6397-498E-9685-85794B548444}" type="presParOf" srcId="{820C76B6-49D8-4BA9-ADC5-D3CC26295976}" destId="{2E13712B-D201-4B0C-AC30-AA063E0610A2}" srcOrd="0" destOrd="0" presId="urn:microsoft.com/office/officeart/2005/8/layout/hierarchy2"/>
    <dgm:cxn modelId="{3B8EFB54-F7FC-4262-B56F-B9DB00D547F3}" type="presParOf" srcId="{78603918-CB0E-4703-8FD5-E8CC75CF6526}" destId="{DB52F3A5-B668-4643-BFE5-EFDC8426D114}" srcOrd="1" destOrd="0" presId="urn:microsoft.com/office/officeart/2005/8/layout/hierarchy2"/>
    <dgm:cxn modelId="{C598106A-D1A9-4241-B375-04A5F70701A7}" type="presParOf" srcId="{DB52F3A5-B668-4643-BFE5-EFDC8426D114}" destId="{E07072E2-3500-49D6-BDD9-6BCAA491DC2A}" srcOrd="0" destOrd="0" presId="urn:microsoft.com/office/officeart/2005/8/layout/hierarchy2"/>
    <dgm:cxn modelId="{35ECC14F-8D92-4AF2-8560-A413589F8184}" type="presParOf" srcId="{DB52F3A5-B668-4643-BFE5-EFDC8426D114}" destId="{A297089F-127A-4732-AA28-53355E5D7478}" srcOrd="1" destOrd="0" presId="urn:microsoft.com/office/officeart/2005/8/layout/hierarchy2"/>
    <dgm:cxn modelId="{D2DB3D20-7543-452A-B711-A0EF159AA17D}" type="presParOf" srcId="{78603918-CB0E-4703-8FD5-E8CC75CF6526}" destId="{800A56B1-6302-4677-96CD-3F8AE93FCBC3}" srcOrd="2" destOrd="0" presId="urn:microsoft.com/office/officeart/2005/8/layout/hierarchy2"/>
    <dgm:cxn modelId="{F3363C7D-D9A0-4EA2-8FAA-75C9F95DB63F}" type="presParOf" srcId="{800A56B1-6302-4677-96CD-3F8AE93FCBC3}" destId="{21BFBCDF-5379-4040-BFC4-DE6C16CA0FDB}" srcOrd="0" destOrd="0" presId="urn:microsoft.com/office/officeart/2005/8/layout/hierarchy2"/>
    <dgm:cxn modelId="{3BFE79D4-D26F-4602-BF03-1C319157ABF4}" type="presParOf" srcId="{78603918-CB0E-4703-8FD5-E8CC75CF6526}" destId="{0245E708-83F5-4896-AE86-A3CFE231EF77}" srcOrd="3" destOrd="0" presId="urn:microsoft.com/office/officeart/2005/8/layout/hierarchy2"/>
    <dgm:cxn modelId="{747747E7-FBB4-4241-98BB-7DEBCF3D658F}" type="presParOf" srcId="{0245E708-83F5-4896-AE86-A3CFE231EF77}" destId="{CA8DFA68-B257-4283-BB18-0F63DD1AEF43}" srcOrd="0" destOrd="0" presId="urn:microsoft.com/office/officeart/2005/8/layout/hierarchy2"/>
    <dgm:cxn modelId="{8CF71FC9-4257-4C56-9C1B-14AE6A2F5FE2}" type="presParOf" srcId="{0245E708-83F5-4896-AE86-A3CFE231EF77}" destId="{EEE67293-363E-4438-AC79-70096C9EE1FB}" srcOrd="1" destOrd="0" presId="urn:microsoft.com/office/officeart/2005/8/layout/hierarchy2"/>
    <dgm:cxn modelId="{D9903B46-9D39-4CAC-AC9E-3F2846C59FBE}" type="presParOf" srcId="{78603918-CB0E-4703-8FD5-E8CC75CF6526}" destId="{BCE71C83-B8DE-4181-9860-FB7C99611104}" srcOrd="4" destOrd="0" presId="urn:microsoft.com/office/officeart/2005/8/layout/hierarchy2"/>
    <dgm:cxn modelId="{D9E7C3B6-08E9-40C0-8436-B4FA04989371}" type="presParOf" srcId="{BCE71C83-B8DE-4181-9860-FB7C99611104}" destId="{2B32BE0D-18B7-4B78-A157-B9542D83B7B2}" srcOrd="0" destOrd="0" presId="urn:microsoft.com/office/officeart/2005/8/layout/hierarchy2"/>
    <dgm:cxn modelId="{027904A3-1ACF-4C47-A096-F4E4F8FE5D9F}" type="presParOf" srcId="{78603918-CB0E-4703-8FD5-E8CC75CF6526}" destId="{16A46234-AF2C-40D3-9A7E-0EC76A05D1A9}" srcOrd="5" destOrd="0" presId="urn:microsoft.com/office/officeart/2005/8/layout/hierarchy2"/>
    <dgm:cxn modelId="{D4460847-7159-4990-8BAC-74F55B96F7E6}" type="presParOf" srcId="{16A46234-AF2C-40D3-9A7E-0EC76A05D1A9}" destId="{955A9642-0874-4880-92C5-60123EC6FB69}" srcOrd="0" destOrd="0" presId="urn:microsoft.com/office/officeart/2005/8/layout/hierarchy2"/>
    <dgm:cxn modelId="{C6CF67F4-A6B1-491B-B1B2-C924D6162B33}" type="presParOf" srcId="{16A46234-AF2C-40D3-9A7E-0EC76A05D1A9}" destId="{D87EE933-5335-44F9-9D4F-16143528FCDD}" srcOrd="1" destOrd="0" presId="urn:microsoft.com/office/officeart/2005/8/layout/hierarchy2"/>
    <dgm:cxn modelId="{9678DC1D-F9F7-436F-A44B-AE7DD8194302}" type="presParOf" srcId="{78603918-CB0E-4703-8FD5-E8CC75CF6526}" destId="{E69617E0-530D-47D4-8BE0-E0E9008BD43B}" srcOrd="6" destOrd="0" presId="urn:microsoft.com/office/officeart/2005/8/layout/hierarchy2"/>
    <dgm:cxn modelId="{CAB20D2E-2A7E-4CE9-90D2-C2A077616A00}" type="presParOf" srcId="{E69617E0-530D-47D4-8BE0-E0E9008BD43B}" destId="{03E57D48-3E0A-44CF-BC6E-3FDEC47DEA0E}" srcOrd="0" destOrd="0" presId="urn:microsoft.com/office/officeart/2005/8/layout/hierarchy2"/>
    <dgm:cxn modelId="{F4089DBE-375C-4031-A357-678E6C2EA19E}" type="presParOf" srcId="{78603918-CB0E-4703-8FD5-E8CC75CF6526}" destId="{9A5F6592-B54A-443D-AA44-85857497FB32}" srcOrd="7" destOrd="0" presId="urn:microsoft.com/office/officeart/2005/8/layout/hierarchy2"/>
    <dgm:cxn modelId="{BE5B803C-CEFE-47AC-BCCB-AF6A32C0784F}" type="presParOf" srcId="{9A5F6592-B54A-443D-AA44-85857497FB32}" destId="{671D1D15-EE33-4619-848A-50841684813A}" srcOrd="0" destOrd="0" presId="urn:microsoft.com/office/officeart/2005/8/layout/hierarchy2"/>
    <dgm:cxn modelId="{964AA38A-815D-4116-8979-545635524F23}" type="presParOf" srcId="{9A5F6592-B54A-443D-AA44-85857497FB32}" destId="{466DCFFB-D3C0-4692-8547-499521EB5433}" srcOrd="1" destOrd="0" presId="urn:microsoft.com/office/officeart/2005/8/layout/hierarchy2"/>
    <dgm:cxn modelId="{EF67DC80-FA4B-4469-BE5A-DE68C982FFC9}" type="presParOf" srcId="{78603918-CB0E-4703-8FD5-E8CC75CF6526}" destId="{33F7F569-6F76-455F-BC27-68F3A741F4D7}" srcOrd="8" destOrd="0" presId="urn:microsoft.com/office/officeart/2005/8/layout/hierarchy2"/>
    <dgm:cxn modelId="{9D758DDF-0E01-4BAB-9D1C-3998A5CB4A8C}" type="presParOf" srcId="{33F7F569-6F76-455F-BC27-68F3A741F4D7}" destId="{5E873EC3-BEBF-461F-9955-1096027D3BA0}" srcOrd="0" destOrd="0" presId="urn:microsoft.com/office/officeart/2005/8/layout/hierarchy2"/>
    <dgm:cxn modelId="{5079ED00-033B-4AA4-A832-8038AB42FEDD}" type="presParOf" srcId="{78603918-CB0E-4703-8FD5-E8CC75CF6526}" destId="{529168A6-81D3-42F0-85C8-74B9A52ACCB4}" srcOrd="9" destOrd="0" presId="urn:microsoft.com/office/officeart/2005/8/layout/hierarchy2"/>
    <dgm:cxn modelId="{7023006A-CE5F-48CD-BA35-16CDF32B5F5C}" type="presParOf" srcId="{529168A6-81D3-42F0-85C8-74B9A52ACCB4}" destId="{E513CA10-80D3-48BB-A295-D4F480E1882E}" srcOrd="0" destOrd="0" presId="urn:microsoft.com/office/officeart/2005/8/layout/hierarchy2"/>
    <dgm:cxn modelId="{11044D81-97D3-4214-AB64-1EF2DAF32E83}" type="presParOf" srcId="{529168A6-81D3-42F0-85C8-74B9A52ACCB4}" destId="{D6B080E8-AE03-422A-85E6-D2A215A87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1C208-EB0F-46AA-AE39-B557D1D7C1E2}" type="doc">
      <dgm:prSet loTypeId="urn:microsoft.com/office/officeart/2011/layout/TabList" loCatId="list" qsTypeId="urn:microsoft.com/office/officeart/2005/8/quickstyle/3d2" qsCatId="3D" csTypeId="urn:microsoft.com/office/officeart/2005/8/colors/accent1_2" csCatId="accent1" phldr="1"/>
      <dgm:spPr>
        <a:scene3d>
          <a:camera prst="orthographicFront"/>
          <a:lightRig rig="sunset" dir="t"/>
        </a:scene3d>
      </dgm:spPr>
      <dgm:t>
        <a:bodyPr/>
        <a:lstStyle/>
        <a:p>
          <a:endParaRPr lang="en-US"/>
        </a:p>
      </dgm:t>
    </dgm:pt>
    <dgm:pt modelId="{DA0C01A3-8D5C-460E-8723-27CF9036580E}">
      <dgm:prSet phldrT="[Text]" custT="1"/>
      <dgm:spPr>
        <a:scene3d>
          <a:camera prst="orthographicFront"/>
          <a:lightRig rig="sunset" dir="t"/>
        </a:scene3d>
        <a:sp3d prstMaterial="metal">
          <a:bevelT w="152400" h="50800" prst="softRound"/>
          <a:bevelB w="152400" h="50800" prst="softRound"/>
        </a:sp3d>
      </dgm:spPr>
      <dgm:t>
        <a:bodyPr/>
        <a:lstStyle/>
        <a:p>
          <a:pPr algn="ctr"/>
          <a:r>
            <a:rPr lang="en-US" sz="2000" b="1" dirty="0" smtClean="0">
              <a:solidFill>
                <a:srgbClr val="FFFFFF"/>
              </a:solidFill>
            </a:rPr>
            <a:t>Pilot Program Structure </a:t>
          </a:r>
          <a:endParaRPr lang="en-US" sz="2000" b="1" dirty="0">
            <a:solidFill>
              <a:srgbClr val="FFFFFF"/>
            </a:solidFill>
          </a:endParaRPr>
        </a:p>
      </dgm:t>
    </dgm:pt>
    <dgm:pt modelId="{C0F31F8D-B4DF-4E82-A1BD-0F7FEE537A0A}" type="parTrans" cxnId="{D47E6F12-F4DB-4C9B-A70C-5CA19E4E4D51}">
      <dgm:prSet/>
      <dgm:spPr/>
      <dgm:t>
        <a:bodyPr/>
        <a:lstStyle/>
        <a:p>
          <a:endParaRPr lang="en-US"/>
        </a:p>
      </dgm:t>
    </dgm:pt>
    <dgm:pt modelId="{65134621-B8A9-4822-A478-5217E3A3BB58}" type="sibTrans" cxnId="{D47E6F12-F4DB-4C9B-A70C-5CA19E4E4D51}">
      <dgm:prSet/>
      <dgm:spPr/>
      <dgm:t>
        <a:bodyPr/>
        <a:lstStyle/>
        <a:p>
          <a:endParaRPr lang="en-US"/>
        </a:p>
      </dgm:t>
    </dgm:pt>
    <dgm:pt modelId="{F1B16B18-D175-499A-839D-E0E5D1DB722E}">
      <dgm:prSet phldrT="[Text]" custT="1"/>
      <dgm:spPr>
        <a:sp3d prstMaterial="metal">
          <a:bevelT w="152400" h="50800" prst="softRound"/>
          <a:bevelB w="152400" h="50800" prst="softRound"/>
        </a:sp3d>
      </dgm:spPr>
      <dgm:t>
        <a:bodyPr/>
        <a:lstStyle/>
        <a:p>
          <a:pPr algn="ctr"/>
          <a:r>
            <a:rPr lang="en-US" sz="1600" dirty="0" smtClean="0"/>
            <a:t>Assures adults with SMI benefit from coordinated </a:t>
          </a:r>
        </a:p>
        <a:p>
          <a:pPr algn="ctr"/>
          <a:r>
            <a:rPr lang="en-US" sz="1600" dirty="0" smtClean="0"/>
            <a:t>behavioral health and medical care</a:t>
          </a:r>
          <a:endParaRPr lang="en-US" sz="1600" dirty="0"/>
        </a:p>
      </dgm:t>
    </dgm:pt>
    <dgm:pt modelId="{845F90F8-290B-473D-A575-91F536C61E59}" type="parTrans" cxnId="{B8BE3B3D-26B6-48C4-885F-712C679C82F6}">
      <dgm:prSet/>
      <dgm:spPr/>
      <dgm:t>
        <a:bodyPr/>
        <a:lstStyle/>
        <a:p>
          <a:endParaRPr lang="en-US"/>
        </a:p>
      </dgm:t>
    </dgm:pt>
    <dgm:pt modelId="{2B90DA53-17A9-4BE2-9B0B-002203832884}" type="sibTrans" cxnId="{B8BE3B3D-26B6-48C4-885F-712C679C82F6}">
      <dgm:prSet/>
      <dgm:spPr/>
      <dgm:t>
        <a:bodyPr/>
        <a:lstStyle/>
        <a:p>
          <a:endParaRPr lang="en-US"/>
        </a:p>
      </dgm:t>
    </dgm:pt>
    <dgm:pt modelId="{67FFDA4E-5C5C-4024-A391-6A4C1D9EA967}">
      <dgm:prSet phldrT="[Text]" custT="1"/>
      <dgm:spPr>
        <a:scene3d>
          <a:camera prst="orthographicFront"/>
          <a:lightRig rig="sunset" dir="t"/>
        </a:scene3d>
        <a:sp3d prstMaterial="metal">
          <a:bevelT w="152400" h="50800" prst="softRound"/>
          <a:bevelB w="152400" h="50800" prst="softRound"/>
        </a:sp3d>
      </dgm:spPr>
      <dgm:t>
        <a:bodyPr/>
        <a:lstStyle/>
        <a:p>
          <a:pPr algn="ctr"/>
          <a:r>
            <a:rPr lang="en-US" sz="2000" b="1" dirty="0" smtClean="0">
              <a:solidFill>
                <a:srgbClr val="FFFFFF"/>
              </a:solidFill>
            </a:rPr>
            <a:t>Unique Care Models</a:t>
          </a:r>
          <a:endParaRPr lang="en-US" sz="2000" b="1" dirty="0">
            <a:solidFill>
              <a:srgbClr val="FFFFFF"/>
            </a:solidFill>
          </a:endParaRPr>
        </a:p>
      </dgm:t>
    </dgm:pt>
    <dgm:pt modelId="{E3A4FA8E-06F3-44D9-B52A-F509EB3AFEC1}" type="parTrans" cxnId="{10BD9E15-7E38-489F-B4B0-F7DB030BB4D4}">
      <dgm:prSet/>
      <dgm:spPr/>
      <dgm:t>
        <a:bodyPr/>
        <a:lstStyle/>
        <a:p>
          <a:endParaRPr lang="en-US"/>
        </a:p>
      </dgm:t>
    </dgm:pt>
    <dgm:pt modelId="{F9E9639B-228F-4236-941D-9574653CD836}" type="sibTrans" cxnId="{10BD9E15-7E38-489F-B4B0-F7DB030BB4D4}">
      <dgm:prSet/>
      <dgm:spPr/>
      <dgm:t>
        <a:bodyPr/>
        <a:lstStyle/>
        <a:p>
          <a:endParaRPr lang="en-US"/>
        </a:p>
      </dgm:t>
    </dgm:pt>
    <dgm:pt modelId="{8C5AFF88-6380-4466-B80F-50E76BD14BE6}">
      <dgm:prSet phldrT="[Text]" custT="1"/>
      <dgm:spPr>
        <a:sp3d prstMaterial="metal">
          <a:bevelT w="127000" h="25400" prst="softRound"/>
          <a:bevelB w="152400" h="50800" prst="softRound"/>
        </a:sp3d>
      </dgm:spPr>
      <dgm:t>
        <a:bodyPr/>
        <a:lstStyle/>
        <a:p>
          <a:pPr algn="ctr"/>
          <a:r>
            <a:rPr lang="en-US" sz="1600" dirty="0" smtClean="0"/>
            <a:t>Team-based care coordination driven by providers who consult one another and are dedicated to improving the lives of people suffering with SMI</a:t>
          </a:r>
          <a:endParaRPr lang="en-US" sz="1600" dirty="0"/>
        </a:p>
      </dgm:t>
    </dgm:pt>
    <dgm:pt modelId="{3E00AC9D-39D8-434A-94E8-394F81B679DD}" type="parTrans" cxnId="{EDC05A24-9124-4289-B4FB-93283A3A9927}">
      <dgm:prSet/>
      <dgm:spPr/>
      <dgm:t>
        <a:bodyPr/>
        <a:lstStyle/>
        <a:p>
          <a:endParaRPr lang="en-US"/>
        </a:p>
      </dgm:t>
    </dgm:pt>
    <dgm:pt modelId="{B31D1ACE-CB0F-4D71-A161-73CF18AA2EB3}" type="sibTrans" cxnId="{EDC05A24-9124-4289-B4FB-93283A3A9927}">
      <dgm:prSet/>
      <dgm:spPr/>
      <dgm:t>
        <a:bodyPr/>
        <a:lstStyle/>
        <a:p>
          <a:endParaRPr lang="en-US"/>
        </a:p>
      </dgm:t>
    </dgm:pt>
    <dgm:pt modelId="{11697B85-9B6A-4124-AFF7-6300BF4842BC}">
      <dgm:prSet phldrT="[Text]" custT="1"/>
      <dgm:spPr>
        <a:scene3d>
          <a:camera prst="orthographicFront"/>
          <a:lightRig rig="sunset" dir="t"/>
        </a:scene3d>
        <a:sp3d prstMaterial="metal">
          <a:bevelT w="127000" h="25400" prst="softRound"/>
          <a:bevelB w="152400" h="50800" prst="softRound"/>
        </a:sp3d>
      </dgm:spPr>
      <dgm:t>
        <a:bodyPr/>
        <a:lstStyle/>
        <a:p>
          <a:pPr algn="ctr"/>
          <a:r>
            <a:rPr lang="en-US" sz="2000" b="1" dirty="0" smtClean="0">
              <a:solidFill>
                <a:srgbClr val="FFFFFF"/>
              </a:solidFill>
            </a:rPr>
            <a:t>State Design</a:t>
          </a:r>
          <a:endParaRPr lang="en-US" sz="2000" b="1" dirty="0">
            <a:solidFill>
              <a:srgbClr val="FFFFFF"/>
            </a:solidFill>
          </a:endParaRPr>
        </a:p>
      </dgm:t>
    </dgm:pt>
    <dgm:pt modelId="{3381AF78-4BCD-41E1-A1EA-29F85D1D1479}" type="parTrans" cxnId="{21E108C7-32BD-4B42-801C-12884C7C31D1}">
      <dgm:prSet/>
      <dgm:spPr/>
      <dgm:t>
        <a:bodyPr/>
        <a:lstStyle/>
        <a:p>
          <a:endParaRPr lang="en-US"/>
        </a:p>
      </dgm:t>
    </dgm:pt>
    <dgm:pt modelId="{1B437DF6-CA9D-4D48-A485-F4AA94C39F23}" type="sibTrans" cxnId="{21E108C7-32BD-4B42-801C-12884C7C31D1}">
      <dgm:prSet/>
      <dgm:spPr/>
      <dgm:t>
        <a:bodyPr/>
        <a:lstStyle/>
        <a:p>
          <a:endParaRPr lang="en-US"/>
        </a:p>
      </dgm:t>
    </dgm:pt>
    <dgm:pt modelId="{E189247D-8B3B-456C-8541-492038CAB725}">
      <dgm:prSet phldrT="[Text]" custT="1"/>
      <dgm:spPr>
        <a:sp3d prstMaterial="metal">
          <a:bevelT w="152400" h="50800" prst="softRound"/>
          <a:bevelB w="152400" h="50800" prst="softRound"/>
        </a:sp3d>
      </dgm:spPr>
      <dgm:t>
        <a:bodyPr/>
        <a:lstStyle/>
        <a:p>
          <a:pPr algn="ctr"/>
          <a:r>
            <a:rPr lang="en-US" sz="1600" dirty="0" smtClean="0"/>
            <a:t>Developed outside the confines of the Affordable Care Act section 2703—State option to establish Health Home care model—allowed structure flexibility and faster implementation</a:t>
          </a:r>
          <a:endParaRPr lang="en-US" sz="1600" dirty="0"/>
        </a:p>
      </dgm:t>
    </dgm:pt>
    <dgm:pt modelId="{FA815EE3-B563-4540-B970-74A36E7139C6}" type="parTrans" cxnId="{D3CE79E2-D92D-4756-808A-23F4754B5296}">
      <dgm:prSet/>
      <dgm:spPr/>
      <dgm:t>
        <a:bodyPr/>
        <a:lstStyle/>
        <a:p>
          <a:endParaRPr lang="en-US"/>
        </a:p>
      </dgm:t>
    </dgm:pt>
    <dgm:pt modelId="{BA88FCD5-67A1-4E6B-B5CD-1CFA72CBCA33}" type="sibTrans" cxnId="{D3CE79E2-D92D-4756-808A-23F4754B5296}">
      <dgm:prSet/>
      <dgm:spPr/>
      <dgm:t>
        <a:bodyPr/>
        <a:lstStyle/>
        <a:p>
          <a:endParaRPr lang="en-US"/>
        </a:p>
      </dgm:t>
    </dgm:pt>
    <dgm:pt modelId="{EA24A76C-CEBB-47C8-BD37-45C37574B464}">
      <dgm:prSet phldrT="[Text]" custT="1"/>
      <dgm:spPr>
        <a:sp3d prstMaterial="metal">
          <a:bevelT w="152400" h="50800" prst="softRound"/>
          <a:bevelB w="152400" h="50800" prst="softRound"/>
        </a:sp3d>
      </dgm:spPr>
      <dgm:t>
        <a:bodyPr/>
        <a:lstStyle/>
        <a:p>
          <a:pPr algn="ctr"/>
          <a:r>
            <a:rPr lang="en-US" sz="1600" dirty="0" smtClean="0"/>
            <a:t>Each plan offers a unique care model in different regions of the state with a  variety of partners: MCO/CSB Partnerships, Dedicated Case Managers, Dedicated MCO staff</a:t>
          </a:r>
          <a:endParaRPr lang="en-US" sz="1600" dirty="0"/>
        </a:p>
      </dgm:t>
    </dgm:pt>
    <dgm:pt modelId="{ED1EA208-E464-4CE0-BFA3-C0A7BD97BC2B}" type="parTrans" cxnId="{AAD843FD-A845-4781-BBB5-FDE51F2DD37C}">
      <dgm:prSet/>
      <dgm:spPr/>
      <dgm:t>
        <a:bodyPr/>
        <a:lstStyle/>
        <a:p>
          <a:endParaRPr lang="en-US"/>
        </a:p>
      </dgm:t>
    </dgm:pt>
    <dgm:pt modelId="{95DBE5DC-94E3-449F-824B-73756CAB24B9}" type="sibTrans" cxnId="{AAD843FD-A845-4781-BBB5-FDE51F2DD37C}">
      <dgm:prSet/>
      <dgm:spPr/>
      <dgm:t>
        <a:bodyPr/>
        <a:lstStyle/>
        <a:p>
          <a:endParaRPr lang="en-US"/>
        </a:p>
      </dgm:t>
    </dgm:pt>
    <dgm:pt modelId="{2719EB65-5728-43FB-B26A-6D74B2AC0C68}">
      <dgm:prSet custT="1"/>
      <dgm:spPr>
        <a:scene3d>
          <a:camera prst="orthographicFront"/>
          <a:lightRig rig="sunset" dir="t"/>
        </a:scene3d>
        <a:sp3d prstMaterial="plastic">
          <a:bevelT w="127000" h="25400" prst="softRound"/>
          <a:bevelB w="152400" h="50800" prst="softRound"/>
        </a:sp3d>
      </dgm:spPr>
      <dgm:t>
        <a:bodyPr/>
        <a:lstStyle/>
        <a:p>
          <a:pPr algn="ctr"/>
          <a:r>
            <a:rPr lang="en-US" sz="2000" b="1" dirty="0" smtClean="0">
              <a:solidFill>
                <a:srgbClr val="FFFFFF"/>
              </a:solidFill>
            </a:rPr>
            <a:t>Care Coordination</a:t>
          </a:r>
          <a:endParaRPr lang="en-US" sz="2000" b="1" dirty="0">
            <a:solidFill>
              <a:srgbClr val="FFFFFF"/>
            </a:solidFill>
          </a:endParaRPr>
        </a:p>
      </dgm:t>
    </dgm:pt>
    <dgm:pt modelId="{BF3A7C08-14E7-4CD6-87E2-49FBB01D7A81}" type="parTrans" cxnId="{3D5558DD-EB51-43C9-9632-FB44E30DDCB6}">
      <dgm:prSet/>
      <dgm:spPr/>
      <dgm:t>
        <a:bodyPr/>
        <a:lstStyle/>
        <a:p>
          <a:endParaRPr lang="en-US"/>
        </a:p>
      </dgm:t>
    </dgm:pt>
    <dgm:pt modelId="{B204AA0E-6F9A-4B2F-8998-F76ED21060E8}" type="sibTrans" cxnId="{3D5558DD-EB51-43C9-9632-FB44E30DDCB6}">
      <dgm:prSet/>
      <dgm:spPr/>
      <dgm:t>
        <a:bodyPr/>
        <a:lstStyle/>
        <a:p>
          <a:endParaRPr lang="en-US"/>
        </a:p>
      </dgm:t>
    </dgm:pt>
    <dgm:pt modelId="{86120ACA-B723-4622-8CB1-2C4AF07E2967}">
      <dgm:prSet phldrT="[Text]" custT="1"/>
      <dgm:spPr>
        <a:scene3d>
          <a:camera prst="orthographicFront"/>
          <a:lightRig rig="sunset" dir="t"/>
        </a:scene3d>
        <a:sp3d prstMaterial="metal">
          <a:bevelT w="152400" h="50800" prst="softRound"/>
          <a:bevelB w="152400" h="50800" prst="softRound"/>
        </a:sp3d>
      </dgm:spPr>
      <dgm:t>
        <a:bodyPr/>
        <a:lstStyle/>
        <a:p>
          <a:pPr algn="ctr"/>
          <a:r>
            <a:rPr lang="en-US" sz="2000" b="1" dirty="0" smtClean="0">
              <a:solidFill>
                <a:srgbClr val="FFFFFF"/>
              </a:solidFill>
            </a:rPr>
            <a:t>DMAS Program Alignment</a:t>
          </a:r>
          <a:endParaRPr lang="en-US" sz="2000" b="1" dirty="0">
            <a:solidFill>
              <a:srgbClr val="FFFFFF"/>
            </a:solidFill>
          </a:endParaRPr>
        </a:p>
      </dgm:t>
    </dgm:pt>
    <dgm:pt modelId="{85F6613C-9ADA-4E12-8B5B-8CC5B724F217}" type="parTrans" cxnId="{BAF03AEC-05E1-4070-819F-F7866021430A}">
      <dgm:prSet/>
      <dgm:spPr/>
      <dgm:t>
        <a:bodyPr/>
        <a:lstStyle/>
        <a:p>
          <a:endParaRPr lang="en-US"/>
        </a:p>
      </dgm:t>
    </dgm:pt>
    <dgm:pt modelId="{FB9A3EA7-84CE-4517-9B39-BE01F5DB3DBC}" type="sibTrans" cxnId="{BAF03AEC-05E1-4070-819F-F7866021430A}">
      <dgm:prSet/>
      <dgm:spPr/>
      <dgm:t>
        <a:bodyPr/>
        <a:lstStyle/>
        <a:p>
          <a:endParaRPr lang="en-US"/>
        </a:p>
      </dgm:t>
    </dgm:pt>
    <dgm:pt modelId="{841D9D3C-8082-4595-B6CC-E4601E33C803}">
      <dgm:prSet phldrT="[Text]" custT="1"/>
      <dgm:spPr>
        <a:sp3d prstMaterial="metal">
          <a:bevelT w="152400" h="50800" prst="softRound"/>
          <a:bevelB w="152400" h="50800" prst="softRound"/>
        </a:sp3d>
      </dgm:spPr>
      <dgm:t>
        <a:bodyPr/>
        <a:lstStyle/>
        <a:p>
          <a:pPr algn="ctr"/>
          <a:r>
            <a:rPr lang="en-US" sz="1600" dirty="0" smtClean="0"/>
            <a:t>Consistent with Commonwealth Coordinated Care (CCC) program - provides coordinated behavioral health and medical care for dually eligible members</a:t>
          </a:r>
          <a:endParaRPr lang="en-US" sz="1600" dirty="0"/>
        </a:p>
      </dgm:t>
    </dgm:pt>
    <dgm:pt modelId="{9A17D334-EB7C-4E5F-A041-D0C56C3AD20B}" type="parTrans" cxnId="{C0B05A73-7389-40AC-91AC-D32CA91C65C5}">
      <dgm:prSet/>
      <dgm:spPr/>
      <dgm:t>
        <a:bodyPr/>
        <a:lstStyle/>
        <a:p>
          <a:endParaRPr lang="en-US"/>
        </a:p>
      </dgm:t>
    </dgm:pt>
    <dgm:pt modelId="{42F99250-A361-461E-A814-62B337D145B9}" type="sibTrans" cxnId="{C0B05A73-7389-40AC-91AC-D32CA91C65C5}">
      <dgm:prSet/>
      <dgm:spPr/>
      <dgm:t>
        <a:bodyPr/>
        <a:lstStyle/>
        <a:p>
          <a:endParaRPr lang="en-US"/>
        </a:p>
      </dgm:t>
    </dgm:pt>
    <dgm:pt modelId="{8D6EEE86-27C4-4264-806E-86F20AB48E98}" type="pres">
      <dgm:prSet presAssocID="{42A1C208-EB0F-46AA-AE39-B557D1D7C1E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86AE7C8-7D69-46D2-9FC5-73B4572D83F0}" type="pres">
      <dgm:prSet presAssocID="{DA0C01A3-8D5C-460E-8723-27CF9036580E}" presName="composite" presStyleCnt="0"/>
      <dgm:spPr>
        <a:sp3d prstMaterial="metal">
          <a:bevelT w="152400" h="50800" prst="softRound"/>
          <a:bevelB w="152400" h="50800" prst="softRound"/>
        </a:sp3d>
      </dgm:spPr>
    </dgm:pt>
    <dgm:pt modelId="{CBCC126B-A295-463C-9A1C-31E1A5CF6B65}" type="pres">
      <dgm:prSet presAssocID="{DA0C01A3-8D5C-460E-8723-27CF9036580E}" presName="FirstChild" presStyleLbl="revTx" presStyleIdx="0" presStyleCnt="5" custScaleY="575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157CA-BDE4-4E1F-BE72-A2F61EC5308B}" type="pres">
      <dgm:prSet presAssocID="{DA0C01A3-8D5C-460E-8723-27CF9036580E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0998-50F0-4750-8082-B2B15137942B}" type="pres">
      <dgm:prSet presAssocID="{DA0C01A3-8D5C-460E-8723-27CF9036580E}" presName="Accent" presStyleLbl="parChTrans1D1" presStyleIdx="0" presStyleCnt="5"/>
      <dgm:spPr>
        <a:sp3d z="-40000" prstMaterial="metal">
          <a:bevelT w="152400" h="50800" prst="softRound"/>
          <a:bevelB w="152400" h="50800" prst="softRound"/>
        </a:sp3d>
      </dgm:spPr>
    </dgm:pt>
    <dgm:pt modelId="{B31AC935-C35B-4A2A-A48C-3707BCEC93A5}" type="pres">
      <dgm:prSet presAssocID="{65134621-B8A9-4822-A478-5217E3A3BB58}" presName="sibTrans" presStyleCnt="0"/>
      <dgm:spPr>
        <a:sp3d prstMaterial="metal">
          <a:bevelT w="152400" h="50800" prst="softRound"/>
          <a:bevelB w="152400" h="50800" prst="softRound"/>
        </a:sp3d>
      </dgm:spPr>
    </dgm:pt>
    <dgm:pt modelId="{A745655B-AD30-4768-8860-03990A6A35D1}" type="pres">
      <dgm:prSet presAssocID="{67FFDA4E-5C5C-4024-A391-6A4C1D9EA967}" presName="composite" presStyleCnt="0"/>
      <dgm:spPr/>
    </dgm:pt>
    <dgm:pt modelId="{BB69C91F-CF59-401D-A18A-53C2FF4477F6}" type="pres">
      <dgm:prSet presAssocID="{67FFDA4E-5C5C-4024-A391-6A4C1D9EA967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E2CF7-DB1B-4669-B6B7-E9EEEBE20465}" type="pres">
      <dgm:prSet presAssocID="{67FFDA4E-5C5C-4024-A391-6A4C1D9EA967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9F257-43D5-4C92-8627-FFEBECC1DA04}" type="pres">
      <dgm:prSet presAssocID="{67FFDA4E-5C5C-4024-A391-6A4C1D9EA967}" presName="Accent" presStyleLbl="parChTrans1D1" presStyleIdx="1" presStyleCnt="5"/>
      <dgm:spPr/>
    </dgm:pt>
    <dgm:pt modelId="{4BA671EF-2BC7-44D1-8B3B-800C1AB66621}" type="pres">
      <dgm:prSet presAssocID="{F9E9639B-228F-4236-941D-9574653CD836}" presName="sibTrans" presStyleCnt="0"/>
      <dgm:spPr/>
    </dgm:pt>
    <dgm:pt modelId="{D11B3F98-3A4C-4FD3-8647-F4899E7039D1}" type="pres">
      <dgm:prSet presAssocID="{2719EB65-5728-43FB-B26A-6D74B2AC0C68}" presName="composite" presStyleCnt="0"/>
      <dgm:spPr/>
    </dgm:pt>
    <dgm:pt modelId="{0371FD85-661D-4736-B90C-EC819550DC9C}" type="pres">
      <dgm:prSet presAssocID="{2719EB65-5728-43FB-B26A-6D74B2AC0C68}" presName="FirstChild" presStyleLbl="revTx" presStyleIdx="2" presStyleCnt="5" custScaleY="79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C330F-93E3-41C4-972D-13EFFB74288F}" type="pres">
      <dgm:prSet presAssocID="{2719EB65-5728-43FB-B26A-6D74B2AC0C68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90E6A-64B8-41A6-A612-5353FBFD0282}" type="pres">
      <dgm:prSet presAssocID="{2719EB65-5728-43FB-B26A-6D74B2AC0C68}" presName="Accent" presStyleLbl="parChTrans1D1" presStyleIdx="2" presStyleCnt="5"/>
      <dgm:spPr/>
    </dgm:pt>
    <dgm:pt modelId="{867607CE-392F-4D56-A328-B57B5F594A24}" type="pres">
      <dgm:prSet presAssocID="{B204AA0E-6F9A-4B2F-8998-F76ED21060E8}" presName="sibTrans" presStyleCnt="0"/>
      <dgm:spPr/>
    </dgm:pt>
    <dgm:pt modelId="{25C2580D-D6FD-4C4F-9AE7-D1D5C384BA3B}" type="pres">
      <dgm:prSet presAssocID="{11697B85-9B6A-4124-AFF7-6300BF4842BC}" presName="composite" presStyleCnt="0"/>
      <dgm:spPr>
        <a:sp3d prstMaterial="metal">
          <a:bevelT w="152400" h="50800" prst="softRound"/>
          <a:bevelB w="152400" h="50800" prst="softRound"/>
        </a:sp3d>
      </dgm:spPr>
    </dgm:pt>
    <dgm:pt modelId="{D7CE8991-5818-45C1-80DA-8CCC85F72E75}" type="pres">
      <dgm:prSet presAssocID="{11697B85-9B6A-4124-AFF7-6300BF4842BC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B7091-2AB2-4C71-9EC2-F1A9B8103872}" type="pres">
      <dgm:prSet presAssocID="{11697B85-9B6A-4124-AFF7-6300BF4842BC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97A72-BAB7-45A2-B5F8-9DA54922314C}" type="pres">
      <dgm:prSet presAssocID="{11697B85-9B6A-4124-AFF7-6300BF4842BC}" presName="Accent" presStyleLbl="parChTrans1D1" presStyleIdx="3" presStyleCnt="5"/>
      <dgm:spPr>
        <a:sp3d z="-40000" prstMaterial="metal">
          <a:bevelT w="152400" h="50800" prst="softRound"/>
          <a:bevelB w="152400" h="50800" prst="softRound"/>
        </a:sp3d>
      </dgm:spPr>
    </dgm:pt>
    <dgm:pt modelId="{35DC7AED-69D8-4871-BD09-4C89FDE389B8}" type="pres">
      <dgm:prSet presAssocID="{1B437DF6-CA9D-4D48-A485-F4AA94C39F23}" presName="sibTrans" presStyleCnt="0"/>
      <dgm:spPr/>
    </dgm:pt>
    <dgm:pt modelId="{AFBF7363-9B8C-4595-956F-8313F48FA40E}" type="pres">
      <dgm:prSet presAssocID="{86120ACA-B723-4622-8CB1-2C4AF07E2967}" presName="composite" presStyleCnt="0"/>
      <dgm:spPr/>
    </dgm:pt>
    <dgm:pt modelId="{DCF4F2DF-27E1-471E-8844-3AD248D8FCE7}" type="pres">
      <dgm:prSet presAssocID="{86120ACA-B723-4622-8CB1-2C4AF07E2967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54274-926E-49A2-9D6D-54F9AA116EFE}" type="pres">
      <dgm:prSet presAssocID="{86120ACA-B723-4622-8CB1-2C4AF07E2967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D4A6E-911C-42C9-BFB6-4934223E1E51}" type="pres">
      <dgm:prSet presAssocID="{86120ACA-B723-4622-8CB1-2C4AF07E2967}" presName="Accent" presStyleLbl="parChTrans1D1" presStyleIdx="4" presStyleCnt="5"/>
      <dgm:spPr/>
    </dgm:pt>
  </dgm:ptLst>
  <dgm:cxnLst>
    <dgm:cxn modelId="{EE094AAC-B4A2-4A41-9C34-71B02CC6075E}" type="presOf" srcId="{86120ACA-B723-4622-8CB1-2C4AF07E2967}" destId="{91454274-926E-49A2-9D6D-54F9AA116EFE}" srcOrd="0" destOrd="0" presId="urn:microsoft.com/office/officeart/2011/layout/TabList"/>
    <dgm:cxn modelId="{10BD9E15-7E38-489F-B4B0-F7DB030BB4D4}" srcId="{42A1C208-EB0F-46AA-AE39-B557D1D7C1E2}" destId="{67FFDA4E-5C5C-4024-A391-6A4C1D9EA967}" srcOrd="1" destOrd="0" parTransId="{E3A4FA8E-06F3-44D9-B52A-F509EB3AFEC1}" sibTransId="{F9E9639B-228F-4236-941D-9574653CD836}"/>
    <dgm:cxn modelId="{F9F670AB-ABBF-4F07-9D60-3DFF50177249}" type="presOf" srcId="{67FFDA4E-5C5C-4024-A391-6A4C1D9EA967}" destId="{C51E2CF7-DB1B-4669-B6B7-E9EEEBE20465}" srcOrd="0" destOrd="0" presId="urn:microsoft.com/office/officeart/2011/layout/TabList"/>
    <dgm:cxn modelId="{21E108C7-32BD-4B42-801C-12884C7C31D1}" srcId="{42A1C208-EB0F-46AA-AE39-B557D1D7C1E2}" destId="{11697B85-9B6A-4124-AFF7-6300BF4842BC}" srcOrd="3" destOrd="0" parTransId="{3381AF78-4BCD-41E1-A1EA-29F85D1D1479}" sibTransId="{1B437DF6-CA9D-4D48-A485-F4AA94C39F23}"/>
    <dgm:cxn modelId="{98963FAF-76E0-4C52-806D-80834FD13C5D}" type="presOf" srcId="{DA0C01A3-8D5C-460E-8723-27CF9036580E}" destId="{0BE157CA-BDE4-4E1F-BE72-A2F61EC5308B}" srcOrd="0" destOrd="0" presId="urn:microsoft.com/office/officeart/2011/layout/TabList"/>
    <dgm:cxn modelId="{AAD843FD-A845-4781-BBB5-FDE51F2DD37C}" srcId="{67FFDA4E-5C5C-4024-A391-6A4C1D9EA967}" destId="{EA24A76C-CEBB-47C8-BD37-45C37574B464}" srcOrd="0" destOrd="0" parTransId="{ED1EA208-E464-4CE0-BFA3-C0A7BD97BC2B}" sibTransId="{95DBE5DC-94E3-449F-824B-73756CAB24B9}"/>
    <dgm:cxn modelId="{C0B05A73-7389-40AC-91AC-D32CA91C65C5}" srcId="{86120ACA-B723-4622-8CB1-2C4AF07E2967}" destId="{841D9D3C-8082-4595-B6CC-E4601E33C803}" srcOrd="0" destOrd="0" parTransId="{9A17D334-EB7C-4E5F-A041-D0C56C3AD20B}" sibTransId="{42F99250-A361-461E-A814-62B337D145B9}"/>
    <dgm:cxn modelId="{BAF03AEC-05E1-4070-819F-F7866021430A}" srcId="{42A1C208-EB0F-46AA-AE39-B557D1D7C1E2}" destId="{86120ACA-B723-4622-8CB1-2C4AF07E2967}" srcOrd="4" destOrd="0" parTransId="{85F6613C-9ADA-4E12-8B5B-8CC5B724F217}" sibTransId="{FB9A3EA7-84CE-4517-9B39-BE01F5DB3DBC}"/>
    <dgm:cxn modelId="{D3CE79E2-D92D-4756-808A-23F4754B5296}" srcId="{11697B85-9B6A-4124-AFF7-6300BF4842BC}" destId="{E189247D-8B3B-456C-8541-492038CAB725}" srcOrd="0" destOrd="0" parTransId="{FA815EE3-B563-4540-B970-74A36E7139C6}" sibTransId="{BA88FCD5-67A1-4E6B-B5CD-1CFA72CBCA33}"/>
    <dgm:cxn modelId="{5358A248-E0DB-4BA3-ABA1-931AE20FC4AD}" type="presOf" srcId="{EA24A76C-CEBB-47C8-BD37-45C37574B464}" destId="{BB69C91F-CF59-401D-A18A-53C2FF4477F6}" srcOrd="0" destOrd="0" presId="urn:microsoft.com/office/officeart/2011/layout/TabList"/>
    <dgm:cxn modelId="{3C3E186C-279A-4FE9-A4BD-872486F1B0D0}" type="presOf" srcId="{841D9D3C-8082-4595-B6CC-E4601E33C803}" destId="{DCF4F2DF-27E1-471E-8844-3AD248D8FCE7}" srcOrd="0" destOrd="0" presId="urn:microsoft.com/office/officeart/2011/layout/TabList"/>
    <dgm:cxn modelId="{EDC05A24-9124-4289-B4FB-93283A3A9927}" srcId="{2719EB65-5728-43FB-B26A-6D74B2AC0C68}" destId="{8C5AFF88-6380-4466-B80F-50E76BD14BE6}" srcOrd="0" destOrd="0" parTransId="{3E00AC9D-39D8-434A-94E8-394F81B679DD}" sibTransId="{B31D1ACE-CB0F-4D71-A161-73CF18AA2EB3}"/>
    <dgm:cxn modelId="{4F9F78CA-1876-4292-AA24-8600968E80D7}" type="presOf" srcId="{E189247D-8B3B-456C-8541-492038CAB725}" destId="{D7CE8991-5818-45C1-80DA-8CCC85F72E75}" srcOrd="0" destOrd="0" presId="urn:microsoft.com/office/officeart/2011/layout/TabList"/>
    <dgm:cxn modelId="{75ADB1C2-7E13-412A-A484-5E1D6FA2D2A1}" type="presOf" srcId="{8C5AFF88-6380-4466-B80F-50E76BD14BE6}" destId="{0371FD85-661D-4736-B90C-EC819550DC9C}" srcOrd="0" destOrd="0" presId="urn:microsoft.com/office/officeart/2011/layout/TabList"/>
    <dgm:cxn modelId="{3D5558DD-EB51-43C9-9632-FB44E30DDCB6}" srcId="{42A1C208-EB0F-46AA-AE39-B557D1D7C1E2}" destId="{2719EB65-5728-43FB-B26A-6D74B2AC0C68}" srcOrd="2" destOrd="0" parTransId="{BF3A7C08-14E7-4CD6-87E2-49FBB01D7A81}" sibTransId="{B204AA0E-6F9A-4B2F-8998-F76ED21060E8}"/>
    <dgm:cxn modelId="{5B80A8A9-BACB-482D-BBE3-21A56F3D93A3}" type="presOf" srcId="{2719EB65-5728-43FB-B26A-6D74B2AC0C68}" destId="{6FEC330F-93E3-41C4-972D-13EFFB74288F}" srcOrd="0" destOrd="0" presId="urn:microsoft.com/office/officeart/2011/layout/TabList"/>
    <dgm:cxn modelId="{B2C68B89-4DF6-4E0E-9A29-5BC17DE4D6F8}" type="presOf" srcId="{42A1C208-EB0F-46AA-AE39-B557D1D7C1E2}" destId="{8D6EEE86-27C4-4264-806E-86F20AB48E98}" srcOrd="0" destOrd="0" presId="urn:microsoft.com/office/officeart/2011/layout/TabList"/>
    <dgm:cxn modelId="{568E85DD-35F7-460A-8105-F5D10C57D0ED}" type="presOf" srcId="{F1B16B18-D175-499A-839D-E0E5D1DB722E}" destId="{CBCC126B-A295-463C-9A1C-31E1A5CF6B65}" srcOrd="0" destOrd="0" presId="urn:microsoft.com/office/officeart/2011/layout/TabList"/>
    <dgm:cxn modelId="{B8BE3B3D-26B6-48C4-885F-712C679C82F6}" srcId="{DA0C01A3-8D5C-460E-8723-27CF9036580E}" destId="{F1B16B18-D175-499A-839D-E0E5D1DB722E}" srcOrd="0" destOrd="0" parTransId="{845F90F8-290B-473D-A575-91F536C61E59}" sibTransId="{2B90DA53-17A9-4BE2-9B0B-002203832884}"/>
    <dgm:cxn modelId="{64DA3926-79C7-411B-9A4F-C04AD7A82B47}" type="presOf" srcId="{11697B85-9B6A-4124-AFF7-6300BF4842BC}" destId="{8D0B7091-2AB2-4C71-9EC2-F1A9B8103872}" srcOrd="0" destOrd="0" presId="urn:microsoft.com/office/officeart/2011/layout/TabList"/>
    <dgm:cxn modelId="{D47E6F12-F4DB-4C9B-A70C-5CA19E4E4D51}" srcId="{42A1C208-EB0F-46AA-AE39-B557D1D7C1E2}" destId="{DA0C01A3-8D5C-460E-8723-27CF9036580E}" srcOrd="0" destOrd="0" parTransId="{C0F31F8D-B4DF-4E82-A1BD-0F7FEE537A0A}" sibTransId="{65134621-B8A9-4822-A478-5217E3A3BB58}"/>
    <dgm:cxn modelId="{B2B79F84-8484-44E8-B8D9-B38459F90B41}" type="presParOf" srcId="{8D6EEE86-27C4-4264-806E-86F20AB48E98}" destId="{786AE7C8-7D69-46D2-9FC5-73B4572D83F0}" srcOrd="0" destOrd="0" presId="urn:microsoft.com/office/officeart/2011/layout/TabList"/>
    <dgm:cxn modelId="{A8CF019F-B28E-49FD-89DC-C5854C8AAF93}" type="presParOf" srcId="{786AE7C8-7D69-46D2-9FC5-73B4572D83F0}" destId="{CBCC126B-A295-463C-9A1C-31E1A5CF6B65}" srcOrd="0" destOrd="0" presId="urn:microsoft.com/office/officeart/2011/layout/TabList"/>
    <dgm:cxn modelId="{1DEE34CE-DB42-47E9-A2FA-2A76ADE6F77B}" type="presParOf" srcId="{786AE7C8-7D69-46D2-9FC5-73B4572D83F0}" destId="{0BE157CA-BDE4-4E1F-BE72-A2F61EC5308B}" srcOrd="1" destOrd="0" presId="urn:microsoft.com/office/officeart/2011/layout/TabList"/>
    <dgm:cxn modelId="{3BA8391F-C1A6-442E-8C84-E5B335784CF2}" type="presParOf" srcId="{786AE7C8-7D69-46D2-9FC5-73B4572D83F0}" destId="{0D520998-50F0-4750-8082-B2B15137942B}" srcOrd="2" destOrd="0" presId="urn:microsoft.com/office/officeart/2011/layout/TabList"/>
    <dgm:cxn modelId="{EB800C4F-6936-456A-8A8E-20218FCB9F31}" type="presParOf" srcId="{8D6EEE86-27C4-4264-806E-86F20AB48E98}" destId="{B31AC935-C35B-4A2A-A48C-3707BCEC93A5}" srcOrd="1" destOrd="0" presId="urn:microsoft.com/office/officeart/2011/layout/TabList"/>
    <dgm:cxn modelId="{D34CE010-4B6E-4D98-AB6F-A320023BE251}" type="presParOf" srcId="{8D6EEE86-27C4-4264-806E-86F20AB48E98}" destId="{A745655B-AD30-4768-8860-03990A6A35D1}" srcOrd="2" destOrd="0" presId="urn:microsoft.com/office/officeart/2011/layout/TabList"/>
    <dgm:cxn modelId="{4255FDD8-622A-4A7A-AB21-687DF2B8FEB1}" type="presParOf" srcId="{A745655B-AD30-4768-8860-03990A6A35D1}" destId="{BB69C91F-CF59-401D-A18A-53C2FF4477F6}" srcOrd="0" destOrd="0" presId="urn:microsoft.com/office/officeart/2011/layout/TabList"/>
    <dgm:cxn modelId="{6CED20BA-401F-4611-B763-F812F4D597E5}" type="presParOf" srcId="{A745655B-AD30-4768-8860-03990A6A35D1}" destId="{C51E2CF7-DB1B-4669-B6B7-E9EEEBE20465}" srcOrd="1" destOrd="0" presId="urn:microsoft.com/office/officeart/2011/layout/TabList"/>
    <dgm:cxn modelId="{AFD297CF-0141-4D0F-8EE3-0F8E0CB29F3A}" type="presParOf" srcId="{A745655B-AD30-4768-8860-03990A6A35D1}" destId="{04F9F257-43D5-4C92-8627-FFEBECC1DA04}" srcOrd="2" destOrd="0" presId="urn:microsoft.com/office/officeart/2011/layout/TabList"/>
    <dgm:cxn modelId="{1A714500-B5D9-4EF6-8D3A-E7958F0E998E}" type="presParOf" srcId="{8D6EEE86-27C4-4264-806E-86F20AB48E98}" destId="{4BA671EF-2BC7-44D1-8B3B-800C1AB66621}" srcOrd="3" destOrd="0" presId="urn:microsoft.com/office/officeart/2011/layout/TabList"/>
    <dgm:cxn modelId="{6A041458-6810-4073-AB86-3B580D1A10D8}" type="presParOf" srcId="{8D6EEE86-27C4-4264-806E-86F20AB48E98}" destId="{D11B3F98-3A4C-4FD3-8647-F4899E7039D1}" srcOrd="4" destOrd="0" presId="urn:microsoft.com/office/officeart/2011/layout/TabList"/>
    <dgm:cxn modelId="{2B34499D-9522-4F1F-B85F-C870A428C1DB}" type="presParOf" srcId="{D11B3F98-3A4C-4FD3-8647-F4899E7039D1}" destId="{0371FD85-661D-4736-B90C-EC819550DC9C}" srcOrd="0" destOrd="0" presId="urn:microsoft.com/office/officeart/2011/layout/TabList"/>
    <dgm:cxn modelId="{B6DCA784-29F6-430C-8CE2-42D892738769}" type="presParOf" srcId="{D11B3F98-3A4C-4FD3-8647-F4899E7039D1}" destId="{6FEC330F-93E3-41C4-972D-13EFFB74288F}" srcOrd="1" destOrd="0" presId="urn:microsoft.com/office/officeart/2011/layout/TabList"/>
    <dgm:cxn modelId="{920CB559-DEF4-48E2-8046-9466393DAC42}" type="presParOf" srcId="{D11B3F98-3A4C-4FD3-8647-F4899E7039D1}" destId="{3D090E6A-64B8-41A6-A612-5353FBFD0282}" srcOrd="2" destOrd="0" presId="urn:microsoft.com/office/officeart/2011/layout/TabList"/>
    <dgm:cxn modelId="{29B383AB-E3B6-4B74-A049-E27C98C48065}" type="presParOf" srcId="{8D6EEE86-27C4-4264-806E-86F20AB48E98}" destId="{867607CE-392F-4D56-A328-B57B5F594A24}" srcOrd="5" destOrd="0" presId="urn:microsoft.com/office/officeart/2011/layout/TabList"/>
    <dgm:cxn modelId="{2031657D-38A0-49D0-84F1-39392C70F45C}" type="presParOf" srcId="{8D6EEE86-27C4-4264-806E-86F20AB48E98}" destId="{25C2580D-D6FD-4C4F-9AE7-D1D5C384BA3B}" srcOrd="6" destOrd="0" presId="urn:microsoft.com/office/officeart/2011/layout/TabList"/>
    <dgm:cxn modelId="{A0FA091A-82AA-4A91-BD6C-A39CAE2E0E95}" type="presParOf" srcId="{25C2580D-D6FD-4C4F-9AE7-D1D5C384BA3B}" destId="{D7CE8991-5818-45C1-80DA-8CCC85F72E75}" srcOrd="0" destOrd="0" presId="urn:microsoft.com/office/officeart/2011/layout/TabList"/>
    <dgm:cxn modelId="{EFE1EAE3-DC70-4EE3-86E4-35B8F9491E8E}" type="presParOf" srcId="{25C2580D-D6FD-4C4F-9AE7-D1D5C384BA3B}" destId="{8D0B7091-2AB2-4C71-9EC2-F1A9B8103872}" srcOrd="1" destOrd="0" presId="urn:microsoft.com/office/officeart/2011/layout/TabList"/>
    <dgm:cxn modelId="{2A4E0FC1-89D0-4738-9325-069ABD0299D5}" type="presParOf" srcId="{25C2580D-D6FD-4C4F-9AE7-D1D5C384BA3B}" destId="{5DE97A72-BAB7-45A2-B5F8-9DA54922314C}" srcOrd="2" destOrd="0" presId="urn:microsoft.com/office/officeart/2011/layout/TabList"/>
    <dgm:cxn modelId="{9B3CDCB3-908F-45E5-B591-2D1279E98ED7}" type="presParOf" srcId="{8D6EEE86-27C4-4264-806E-86F20AB48E98}" destId="{35DC7AED-69D8-4871-BD09-4C89FDE389B8}" srcOrd="7" destOrd="0" presId="urn:microsoft.com/office/officeart/2011/layout/TabList"/>
    <dgm:cxn modelId="{75CAF1CC-3B4E-411D-93AE-BCB18F624EE4}" type="presParOf" srcId="{8D6EEE86-27C4-4264-806E-86F20AB48E98}" destId="{AFBF7363-9B8C-4595-956F-8313F48FA40E}" srcOrd="8" destOrd="0" presId="urn:microsoft.com/office/officeart/2011/layout/TabList"/>
    <dgm:cxn modelId="{F000F090-1E22-4EE8-B0EC-30A0DBE6F712}" type="presParOf" srcId="{AFBF7363-9B8C-4595-956F-8313F48FA40E}" destId="{DCF4F2DF-27E1-471E-8844-3AD248D8FCE7}" srcOrd="0" destOrd="0" presId="urn:microsoft.com/office/officeart/2011/layout/TabList"/>
    <dgm:cxn modelId="{405252D7-FB1D-4E88-A7B0-F2FB99FDD106}" type="presParOf" srcId="{AFBF7363-9B8C-4595-956F-8313F48FA40E}" destId="{91454274-926E-49A2-9D6D-54F9AA116EFE}" srcOrd="1" destOrd="0" presId="urn:microsoft.com/office/officeart/2011/layout/TabList"/>
    <dgm:cxn modelId="{5FE6F5D7-EAF7-4F26-A2C2-D044640516C8}" type="presParOf" srcId="{AFBF7363-9B8C-4595-956F-8313F48FA40E}" destId="{3EED4A6E-911C-42C9-BFB6-4934223E1E51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5883BC-E647-4DC2-A485-F060B84849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sunset" dir="t"/>
        </a:scene3d>
      </dgm:spPr>
      <dgm:t>
        <a:bodyPr/>
        <a:lstStyle/>
        <a:p>
          <a:endParaRPr lang="en-US"/>
        </a:p>
      </dgm:t>
    </dgm:pt>
    <dgm:pt modelId="{F16665B9-C58E-46FC-BB24-5819A2F0C6F7}">
      <dgm:prSet phldrT="[Text]" custT="1"/>
      <dgm:spPr>
        <a:sp3d prstMaterial="metal"/>
      </dgm:spPr>
      <dgm:t>
        <a:bodyPr/>
        <a:lstStyle/>
        <a:p>
          <a:r>
            <a:rPr lang="en-US" sz="2000" b="1" dirty="0" smtClean="0">
              <a:solidFill>
                <a:srgbClr val="FFFFFF"/>
              </a:solidFill>
              <a:latin typeface="+mj-lt"/>
            </a:rPr>
            <a:t>Criteria</a:t>
          </a:r>
          <a:endParaRPr lang="en-US" sz="2000" b="1" dirty="0">
            <a:solidFill>
              <a:srgbClr val="FFFFFF"/>
            </a:solidFill>
            <a:latin typeface="+mj-lt"/>
          </a:endParaRPr>
        </a:p>
      </dgm:t>
    </dgm:pt>
    <dgm:pt modelId="{14C304B7-033E-4783-B5BB-E22C51CA8008}" type="parTrans" cxnId="{09F282C5-1D09-4BED-83CD-E2795C79BE65}">
      <dgm:prSet/>
      <dgm:spPr/>
      <dgm:t>
        <a:bodyPr/>
        <a:lstStyle/>
        <a:p>
          <a:endParaRPr lang="en-US"/>
        </a:p>
      </dgm:t>
    </dgm:pt>
    <dgm:pt modelId="{BEE45046-0B88-473B-A22C-41D5FA1E391B}" type="sibTrans" cxnId="{09F282C5-1D09-4BED-83CD-E2795C79BE65}">
      <dgm:prSet/>
      <dgm:spPr/>
      <dgm:t>
        <a:bodyPr/>
        <a:lstStyle/>
        <a:p>
          <a:endParaRPr lang="en-US"/>
        </a:p>
      </dgm:t>
    </dgm:pt>
    <dgm:pt modelId="{BA862438-21F6-49AB-85F8-56452BBC2191}">
      <dgm:prSet phldrT="[Text]" custT="1"/>
      <dgm:spPr>
        <a:sp3d prstMaterial="metal"/>
      </dgm:spPr>
      <dgm:t>
        <a:bodyPr/>
        <a:lstStyle/>
        <a:p>
          <a:r>
            <a:rPr lang="en-US" sz="1600" dirty="0" smtClean="0"/>
            <a:t>All Participating MCOs Use the Same Member Criteria which include Medical and BH diagnoses and related claims history</a:t>
          </a:r>
          <a:endParaRPr lang="en-US" sz="1600" dirty="0"/>
        </a:p>
      </dgm:t>
    </dgm:pt>
    <dgm:pt modelId="{7DDAF6A3-90FC-4C85-B462-E424F2DBDCD4}" type="parTrans" cxnId="{2143B89F-C496-40AE-9F29-6F33AF87F1BE}">
      <dgm:prSet/>
      <dgm:spPr/>
      <dgm:t>
        <a:bodyPr/>
        <a:lstStyle/>
        <a:p>
          <a:endParaRPr lang="en-US"/>
        </a:p>
      </dgm:t>
    </dgm:pt>
    <dgm:pt modelId="{67654CA2-6F4E-43FF-B93D-748FC10CD885}" type="sibTrans" cxnId="{2143B89F-C496-40AE-9F29-6F33AF87F1BE}">
      <dgm:prSet/>
      <dgm:spPr/>
      <dgm:t>
        <a:bodyPr/>
        <a:lstStyle/>
        <a:p>
          <a:endParaRPr lang="en-US"/>
        </a:p>
      </dgm:t>
    </dgm:pt>
    <dgm:pt modelId="{91B2B7AC-403B-452C-BAC6-4E1FF653B8B1}">
      <dgm:prSet phldrT="[Text]" custT="1"/>
      <dgm:spPr>
        <a:sp3d prstMaterial="metal"/>
      </dgm:spPr>
      <dgm:t>
        <a:bodyPr/>
        <a:lstStyle/>
        <a:p>
          <a:r>
            <a:rPr lang="en-US" sz="2000" b="1" dirty="0" smtClean="0">
              <a:solidFill>
                <a:srgbClr val="FFFFFF"/>
              </a:solidFill>
              <a:latin typeface="+mj-lt"/>
            </a:rPr>
            <a:t>Enrollment</a:t>
          </a:r>
          <a:endParaRPr lang="en-US" sz="2000" b="1" dirty="0">
            <a:solidFill>
              <a:srgbClr val="FFFFFF"/>
            </a:solidFill>
            <a:latin typeface="+mj-lt"/>
          </a:endParaRPr>
        </a:p>
      </dgm:t>
    </dgm:pt>
    <dgm:pt modelId="{3567582E-B011-4AFF-8D0B-099748B8DADD}" type="parTrans" cxnId="{5B97EBEE-98AD-4FB9-B0D3-11DA851B5057}">
      <dgm:prSet/>
      <dgm:spPr/>
      <dgm:t>
        <a:bodyPr/>
        <a:lstStyle/>
        <a:p>
          <a:endParaRPr lang="en-US"/>
        </a:p>
      </dgm:t>
    </dgm:pt>
    <dgm:pt modelId="{3B7882CC-F807-4C3A-8F7B-D50BB03A6E98}" type="sibTrans" cxnId="{5B97EBEE-98AD-4FB9-B0D3-11DA851B5057}">
      <dgm:prSet/>
      <dgm:spPr/>
      <dgm:t>
        <a:bodyPr/>
        <a:lstStyle/>
        <a:p>
          <a:endParaRPr lang="en-US"/>
        </a:p>
      </dgm:t>
    </dgm:pt>
    <dgm:pt modelId="{82285014-BE6E-4DCB-A2D1-48E4D7AD4464}">
      <dgm:prSet phldrT="[Text]" custT="1"/>
      <dgm:spPr>
        <a:sp3d prstMaterial="metal"/>
      </dgm:spPr>
      <dgm:t>
        <a:bodyPr/>
        <a:lstStyle/>
        <a:p>
          <a:r>
            <a:rPr lang="en-US" sz="1600" dirty="0" smtClean="0"/>
            <a:t>Members who meet criteria are contacted and offered access to the BHH pilot program through their MCO</a:t>
          </a:r>
          <a:endParaRPr lang="en-US" sz="1600" dirty="0"/>
        </a:p>
      </dgm:t>
    </dgm:pt>
    <dgm:pt modelId="{A1B5FF6F-CB46-437B-8F3C-A1008737CF37}" type="parTrans" cxnId="{18295BBE-A24B-448C-9724-A6397B3EF269}">
      <dgm:prSet/>
      <dgm:spPr/>
      <dgm:t>
        <a:bodyPr/>
        <a:lstStyle/>
        <a:p>
          <a:endParaRPr lang="en-US"/>
        </a:p>
      </dgm:t>
    </dgm:pt>
    <dgm:pt modelId="{66AF50AB-0011-45C7-8458-FA2EF0042857}" type="sibTrans" cxnId="{18295BBE-A24B-448C-9724-A6397B3EF269}">
      <dgm:prSet/>
      <dgm:spPr/>
      <dgm:t>
        <a:bodyPr/>
        <a:lstStyle/>
        <a:p>
          <a:endParaRPr lang="en-US"/>
        </a:p>
      </dgm:t>
    </dgm:pt>
    <dgm:pt modelId="{9E7D474E-2675-4025-82DB-65C05E6E8EB4}">
      <dgm:prSet phldrT="[Text]" custT="1"/>
      <dgm:spPr>
        <a:sp3d prstMaterial="metal"/>
      </dgm:spPr>
      <dgm:t>
        <a:bodyPr/>
        <a:lstStyle/>
        <a:p>
          <a:r>
            <a:rPr lang="en-US" sz="2000" b="1" dirty="0" smtClean="0">
              <a:solidFill>
                <a:srgbClr val="FFFFFF"/>
              </a:solidFill>
              <a:latin typeface="+mj-lt"/>
            </a:rPr>
            <a:t>BHH Membership</a:t>
          </a:r>
          <a:endParaRPr lang="en-US" sz="2000" b="1" dirty="0">
            <a:solidFill>
              <a:srgbClr val="FFFFFF"/>
            </a:solidFill>
            <a:latin typeface="+mj-lt"/>
          </a:endParaRPr>
        </a:p>
      </dgm:t>
    </dgm:pt>
    <dgm:pt modelId="{C3245D11-2126-4F13-BA16-48A6F904FF0B}" type="parTrans" cxnId="{819BB835-51D1-4D7E-9078-4D6CDE00EB4A}">
      <dgm:prSet/>
      <dgm:spPr/>
      <dgm:t>
        <a:bodyPr/>
        <a:lstStyle/>
        <a:p>
          <a:endParaRPr lang="en-US"/>
        </a:p>
      </dgm:t>
    </dgm:pt>
    <dgm:pt modelId="{99B9083B-1EED-45F2-A446-25A3E64D7636}" type="sibTrans" cxnId="{819BB835-51D1-4D7E-9078-4D6CDE00EB4A}">
      <dgm:prSet/>
      <dgm:spPr/>
      <dgm:t>
        <a:bodyPr/>
        <a:lstStyle/>
        <a:p>
          <a:endParaRPr lang="en-US"/>
        </a:p>
      </dgm:t>
    </dgm:pt>
    <dgm:pt modelId="{84145BC5-966C-4455-B9A0-6FCA4FBA2F96}">
      <dgm:prSet phldrT="[Text]" custT="1"/>
      <dgm:spPr>
        <a:sp3d prstMaterial="metal"/>
      </dgm:spPr>
      <dgm:t>
        <a:bodyPr/>
        <a:lstStyle/>
        <a:p>
          <a:r>
            <a:rPr lang="en-US" sz="1600" dirty="0" smtClean="0"/>
            <a:t>Members receive a welcome packet and receive at least one monthly BHH contact</a:t>
          </a:r>
          <a:endParaRPr lang="en-US" sz="1600" dirty="0"/>
        </a:p>
      </dgm:t>
    </dgm:pt>
    <dgm:pt modelId="{2B7818AF-8F2F-4CD2-B367-C1A81BE68FAC}" type="parTrans" cxnId="{9EF57C88-84D4-49B1-A603-60D3891B06FA}">
      <dgm:prSet/>
      <dgm:spPr/>
      <dgm:t>
        <a:bodyPr/>
        <a:lstStyle/>
        <a:p>
          <a:endParaRPr lang="en-US"/>
        </a:p>
      </dgm:t>
    </dgm:pt>
    <dgm:pt modelId="{8530C6A0-CAC4-4BBA-89A0-9ACCE6FD73D5}" type="sibTrans" cxnId="{9EF57C88-84D4-49B1-A603-60D3891B06FA}">
      <dgm:prSet/>
      <dgm:spPr/>
      <dgm:t>
        <a:bodyPr/>
        <a:lstStyle/>
        <a:p>
          <a:endParaRPr lang="en-US"/>
        </a:p>
      </dgm:t>
    </dgm:pt>
    <dgm:pt modelId="{32C8DDC0-7AEA-47B5-B1BC-B4F5B9A86FD2}">
      <dgm:prSet phldrT="[Text]" custT="1"/>
      <dgm:spPr>
        <a:sp3d prstMaterial="metal"/>
      </dgm:spPr>
      <dgm:t>
        <a:bodyPr/>
        <a:lstStyle/>
        <a:p>
          <a:r>
            <a:rPr lang="en-US" sz="1600" dirty="0" smtClean="0"/>
            <a:t>Members may choose to stop participating at any time </a:t>
          </a:r>
          <a:endParaRPr lang="en-US" sz="1600" dirty="0"/>
        </a:p>
      </dgm:t>
    </dgm:pt>
    <dgm:pt modelId="{CE5224CE-BAB3-40CC-96C6-F9D17E8F9602}" type="parTrans" cxnId="{3F0FD899-CB8E-4830-BA1D-10A91C037812}">
      <dgm:prSet/>
      <dgm:spPr/>
      <dgm:t>
        <a:bodyPr/>
        <a:lstStyle/>
        <a:p>
          <a:endParaRPr lang="en-US"/>
        </a:p>
      </dgm:t>
    </dgm:pt>
    <dgm:pt modelId="{A9454F2F-2A37-4050-B01D-8DAECC6F32E0}" type="sibTrans" cxnId="{3F0FD899-CB8E-4830-BA1D-10A91C037812}">
      <dgm:prSet/>
      <dgm:spPr/>
      <dgm:t>
        <a:bodyPr/>
        <a:lstStyle/>
        <a:p>
          <a:endParaRPr lang="en-US"/>
        </a:p>
      </dgm:t>
    </dgm:pt>
    <dgm:pt modelId="{96C580A6-0F74-4A24-A42B-C14ACB1436F3}" type="pres">
      <dgm:prSet presAssocID="{7B5883BC-E647-4DC2-A485-F060B84849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E447E5-EDBD-442F-8335-A9C901F5613F}" type="pres">
      <dgm:prSet presAssocID="{F16665B9-C58E-46FC-BB24-5819A2F0C6F7}" presName="composite" presStyleCnt="0"/>
      <dgm:spPr>
        <a:sp3d prstMaterial="metal"/>
      </dgm:spPr>
      <dgm:t>
        <a:bodyPr/>
        <a:lstStyle/>
        <a:p>
          <a:endParaRPr lang="en-US"/>
        </a:p>
      </dgm:t>
    </dgm:pt>
    <dgm:pt modelId="{3E489A5B-4C12-4DD8-9F09-23EC07737680}" type="pres">
      <dgm:prSet presAssocID="{F16665B9-C58E-46FC-BB24-5819A2F0C6F7}" presName="bentUpArrow1" presStyleLbl="alignImgPlace1" presStyleIdx="0" presStyleCnt="2" custScaleX="86994" custScaleY="74784" custLinFactNeighborX="14995" custLinFactNeighborY="-20297"/>
      <dgm:spPr>
        <a:sp3d prstMaterial="metal"/>
      </dgm:spPr>
      <dgm:t>
        <a:bodyPr/>
        <a:lstStyle/>
        <a:p>
          <a:endParaRPr lang="en-US"/>
        </a:p>
      </dgm:t>
    </dgm:pt>
    <dgm:pt modelId="{BF8F23B7-CF58-4C46-AC58-CEAC237BBF03}" type="pres">
      <dgm:prSet presAssocID="{F16665B9-C58E-46FC-BB24-5819A2F0C6F7}" presName="ParentText" presStyleLbl="node1" presStyleIdx="0" presStyleCnt="3" custScaleX="72258" custScaleY="603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23B2E-4263-41A9-9392-A89EC127A753}" type="pres">
      <dgm:prSet presAssocID="{F16665B9-C58E-46FC-BB24-5819A2F0C6F7}" presName="ChildText" presStyleLbl="revTx" presStyleIdx="0" presStyleCnt="3" custScaleX="191883" custLinFactNeighborX="46677" custLinFactNeighborY="-69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52CC8-B117-4896-B5B1-4BA3915B8EC3}" type="pres">
      <dgm:prSet presAssocID="{BEE45046-0B88-473B-A22C-41D5FA1E391B}" presName="sibTrans" presStyleCnt="0"/>
      <dgm:spPr>
        <a:sp3d prstMaterial="metal"/>
      </dgm:spPr>
      <dgm:t>
        <a:bodyPr/>
        <a:lstStyle/>
        <a:p>
          <a:endParaRPr lang="en-US"/>
        </a:p>
      </dgm:t>
    </dgm:pt>
    <dgm:pt modelId="{6D6CFB1F-8969-4FD5-A9E7-0F1EE1326344}" type="pres">
      <dgm:prSet presAssocID="{91B2B7AC-403B-452C-BAC6-4E1FF653B8B1}" presName="composite" presStyleCnt="0"/>
      <dgm:spPr>
        <a:sp3d prstMaterial="metal"/>
      </dgm:spPr>
      <dgm:t>
        <a:bodyPr/>
        <a:lstStyle/>
        <a:p>
          <a:endParaRPr lang="en-US"/>
        </a:p>
      </dgm:t>
    </dgm:pt>
    <dgm:pt modelId="{29BB9674-8E3A-4AAA-8B69-0FFC736DCC61}" type="pres">
      <dgm:prSet presAssocID="{91B2B7AC-403B-452C-BAC6-4E1FF653B8B1}" presName="bentUpArrow1" presStyleLbl="alignImgPlace1" presStyleIdx="1" presStyleCnt="2" custScaleX="86994" custScaleY="74784" custLinFactNeighborX="-895" custLinFactNeighborY="-19010"/>
      <dgm:spPr>
        <a:sp3d prstMaterial="metal"/>
      </dgm:spPr>
      <dgm:t>
        <a:bodyPr/>
        <a:lstStyle/>
        <a:p>
          <a:endParaRPr lang="en-US"/>
        </a:p>
      </dgm:t>
    </dgm:pt>
    <dgm:pt modelId="{50AE028A-FB4F-4443-81F1-67AA51777F69}" type="pres">
      <dgm:prSet presAssocID="{91B2B7AC-403B-452C-BAC6-4E1FF653B8B1}" presName="ParentText" presStyleLbl="node1" presStyleIdx="1" presStyleCnt="3" custScaleX="72258" custScaleY="60345" custLinFactNeighborX="-13773" custLinFactNeighborY="8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9B337-5380-47C8-ADB2-97764E7E4200}" type="pres">
      <dgm:prSet presAssocID="{91B2B7AC-403B-452C-BAC6-4E1FF653B8B1}" presName="ChildText" presStyleLbl="revTx" presStyleIdx="1" presStyleCnt="3" custScaleX="230077" custLinFactNeighborX="41988" custLinFactNeighborY="-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C17E3-018B-4D67-92DA-1EF6A89962C1}" type="pres">
      <dgm:prSet presAssocID="{3B7882CC-F807-4C3A-8F7B-D50BB03A6E98}" presName="sibTrans" presStyleCnt="0"/>
      <dgm:spPr>
        <a:sp3d prstMaterial="metal"/>
      </dgm:spPr>
      <dgm:t>
        <a:bodyPr/>
        <a:lstStyle/>
        <a:p>
          <a:endParaRPr lang="en-US"/>
        </a:p>
      </dgm:t>
    </dgm:pt>
    <dgm:pt modelId="{FB9D007D-4F50-4A16-ACC9-58E2765CED9B}" type="pres">
      <dgm:prSet presAssocID="{9E7D474E-2675-4025-82DB-65C05E6E8EB4}" presName="composite" presStyleCnt="0"/>
      <dgm:spPr>
        <a:sp3d prstMaterial="metal"/>
      </dgm:spPr>
      <dgm:t>
        <a:bodyPr/>
        <a:lstStyle/>
        <a:p>
          <a:endParaRPr lang="en-US"/>
        </a:p>
      </dgm:t>
    </dgm:pt>
    <dgm:pt modelId="{BE98BE41-C80A-4280-915B-092998C94D7C}" type="pres">
      <dgm:prSet presAssocID="{9E7D474E-2675-4025-82DB-65C05E6E8EB4}" presName="ParentText" presStyleLbl="node1" presStyleIdx="2" presStyleCnt="3" custScaleX="72258" custScaleY="60345" custLinFactNeighborX="-24520" custLinFactNeighborY="19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15D6B-BB55-4B0B-A182-6312E52E59BE}" type="pres">
      <dgm:prSet presAssocID="{9E7D474E-2675-4025-82DB-65C05E6E8EB4}" presName="FinalChildText" presStyleLbl="revTx" presStyleIdx="2" presStyleCnt="3" custScaleX="154078" custLinFactNeighborX="-12187" custLinFactNeighborY="9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42B561-64BF-4B7C-AFC4-99509B03229F}" type="presOf" srcId="{32C8DDC0-7AEA-47B5-B1BC-B4F5B9A86FD2}" destId="{37215D6B-BB55-4B0B-A182-6312E52E59BE}" srcOrd="0" destOrd="1" presId="urn:microsoft.com/office/officeart/2005/8/layout/StepDownProcess"/>
    <dgm:cxn modelId="{D93DDDAC-3052-4905-A075-C6397E236E5D}" type="presOf" srcId="{7B5883BC-E647-4DC2-A485-F060B8484979}" destId="{96C580A6-0F74-4A24-A42B-C14ACB1436F3}" srcOrd="0" destOrd="0" presId="urn:microsoft.com/office/officeart/2005/8/layout/StepDownProcess"/>
    <dgm:cxn modelId="{D9878807-B509-44AD-92FC-05474823DDD0}" type="presOf" srcId="{84145BC5-966C-4455-B9A0-6FCA4FBA2F96}" destId="{37215D6B-BB55-4B0B-A182-6312E52E59BE}" srcOrd="0" destOrd="0" presId="urn:microsoft.com/office/officeart/2005/8/layout/StepDownProcess"/>
    <dgm:cxn modelId="{819BB835-51D1-4D7E-9078-4D6CDE00EB4A}" srcId="{7B5883BC-E647-4DC2-A485-F060B8484979}" destId="{9E7D474E-2675-4025-82DB-65C05E6E8EB4}" srcOrd="2" destOrd="0" parTransId="{C3245D11-2126-4F13-BA16-48A6F904FF0B}" sibTransId="{99B9083B-1EED-45F2-A446-25A3E64D7636}"/>
    <dgm:cxn modelId="{3F0FD899-CB8E-4830-BA1D-10A91C037812}" srcId="{9E7D474E-2675-4025-82DB-65C05E6E8EB4}" destId="{32C8DDC0-7AEA-47B5-B1BC-B4F5B9A86FD2}" srcOrd="1" destOrd="0" parTransId="{CE5224CE-BAB3-40CC-96C6-F9D17E8F9602}" sibTransId="{A9454F2F-2A37-4050-B01D-8DAECC6F32E0}"/>
    <dgm:cxn modelId="{2143B89F-C496-40AE-9F29-6F33AF87F1BE}" srcId="{F16665B9-C58E-46FC-BB24-5819A2F0C6F7}" destId="{BA862438-21F6-49AB-85F8-56452BBC2191}" srcOrd="0" destOrd="0" parTransId="{7DDAF6A3-90FC-4C85-B462-E424F2DBDCD4}" sibTransId="{67654CA2-6F4E-43FF-B93D-748FC10CD885}"/>
    <dgm:cxn modelId="{09F282C5-1D09-4BED-83CD-E2795C79BE65}" srcId="{7B5883BC-E647-4DC2-A485-F060B8484979}" destId="{F16665B9-C58E-46FC-BB24-5819A2F0C6F7}" srcOrd="0" destOrd="0" parTransId="{14C304B7-033E-4783-B5BB-E22C51CA8008}" sibTransId="{BEE45046-0B88-473B-A22C-41D5FA1E391B}"/>
    <dgm:cxn modelId="{18295BBE-A24B-448C-9724-A6397B3EF269}" srcId="{91B2B7AC-403B-452C-BAC6-4E1FF653B8B1}" destId="{82285014-BE6E-4DCB-A2D1-48E4D7AD4464}" srcOrd="0" destOrd="0" parTransId="{A1B5FF6F-CB46-437B-8F3C-A1008737CF37}" sibTransId="{66AF50AB-0011-45C7-8458-FA2EF0042857}"/>
    <dgm:cxn modelId="{9AB026F2-55BC-481E-ADC7-C32CAD54983B}" type="presOf" srcId="{91B2B7AC-403B-452C-BAC6-4E1FF653B8B1}" destId="{50AE028A-FB4F-4443-81F1-67AA51777F69}" srcOrd="0" destOrd="0" presId="urn:microsoft.com/office/officeart/2005/8/layout/StepDownProcess"/>
    <dgm:cxn modelId="{67E1870A-E40E-4B96-85B1-F1A69CA128C2}" type="presOf" srcId="{82285014-BE6E-4DCB-A2D1-48E4D7AD4464}" destId="{2929B337-5380-47C8-ADB2-97764E7E4200}" srcOrd="0" destOrd="0" presId="urn:microsoft.com/office/officeart/2005/8/layout/StepDownProcess"/>
    <dgm:cxn modelId="{5B97EBEE-98AD-4FB9-B0D3-11DA851B5057}" srcId="{7B5883BC-E647-4DC2-A485-F060B8484979}" destId="{91B2B7AC-403B-452C-BAC6-4E1FF653B8B1}" srcOrd="1" destOrd="0" parTransId="{3567582E-B011-4AFF-8D0B-099748B8DADD}" sibTransId="{3B7882CC-F807-4C3A-8F7B-D50BB03A6E98}"/>
    <dgm:cxn modelId="{AB478C6A-189A-473E-82EC-C18EC3314C45}" type="presOf" srcId="{BA862438-21F6-49AB-85F8-56452BBC2191}" destId="{98523B2E-4263-41A9-9392-A89EC127A753}" srcOrd="0" destOrd="0" presId="urn:microsoft.com/office/officeart/2005/8/layout/StepDownProcess"/>
    <dgm:cxn modelId="{9EF57C88-84D4-49B1-A603-60D3891B06FA}" srcId="{9E7D474E-2675-4025-82DB-65C05E6E8EB4}" destId="{84145BC5-966C-4455-B9A0-6FCA4FBA2F96}" srcOrd="0" destOrd="0" parTransId="{2B7818AF-8F2F-4CD2-B367-C1A81BE68FAC}" sibTransId="{8530C6A0-CAC4-4BBA-89A0-9ACCE6FD73D5}"/>
    <dgm:cxn modelId="{ECCB46B4-020C-461A-BAAE-901E3ACA7632}" type="presOf" srcId="{F16665B9-C58E-46FC-BB24-5819A2F0C6F7}" destId="{BF8F23B7-CF58-4C46-AC58-CEAC237BBF03}" srcOrd="0" destOrd="0" presId="urn:microsoft.com/office/officeart/2005/8/layout/StepDownProcess"/>
    <dgm:cxn modelId="{7D7BB532-24B2-4FAD-8581-B060808AEF0B}" type="presOf" srcId="{9E7D474E-2675-4025-82DB-65C05E6E8EB4}" destId="{BE98BE41-C80A-4280-915B-092998C94D7C}" srcOrd="0" destOrd="0" presId="urn:microsoft.com/office/officeart/2005/8/layout/StepDownProcess"/>
    <dgm:cxn modelId="{263F0F12-AE53-4D08-99F2-AC7AECC5B764}" type="presParOf" srcId="{96C580A6-0F74-4A24-A42B-C14ACB1436F3}" destId="{C2E447E5-EDBD-442F-8335-A9C901F5613F}" srcOrd="0" destOrd="0" presId="urn:microsoft.com/office/officeart/2005/8/layout/StepDownProcess"/>
    <dgm:cxn modelId="{83F6828B-4D86-4A47-98D9-74372D18BAB8}" type="presParOf" srcId="{C2E447E5-EDBD-442F-8335-A9C901F5613F}" destId="{3E489A5B-4C12-4DD8-9F09-23EC07737680}" srcOrd="0" destOrd="0" presId="urn:microsoft.com/office/officeart/2005/8/layout/StepDownProcess"/>
    <dgm:cxn modelId="{980F052D-C53E-4EBA-AB1B-801115DB91F3}" type="presParOf" srcId="{C2E447E5-EDBD-442F-8335-A9C901F5613F}" destId="{BF8F23B7-CF58-4C46-AC58-CEAC237BBF03}" srcOrd="1" destOrd="0" presId="urn:microsoft.com/office/officeart/2005/8/layout/StepDownProcess"/>
    <dgm:cxn modelId="{46E4BE59-F779-4518-A07A-675172F51B62}" type="presParOf" srcId="{C2E447E5-EDBD-442F-8335-A9C901F5613F}" destId="{98523B2E-4263-41A9-9392-A89EC127A753}" srcOrd="2" destOrd="0" presId="urn:microsoft.com/office/officeart/2005/8/layout/StepDownProcess"/>
    <dgm:cxn modelId="{30A18B10-8DB6-4D6A-81B9-D4685C4359CA}" type="presParOf" srcId="{96C580A6-0F74-4A24-A42B-C14ACB1436F3}" destId="{D6052CC8-B117-4896-B5B1-4BA3915B8EC3}" srcOrd="1" destOrd="0" presId="urn:microsoft.com/office/officeart/2005/8/layout/StepDownProcess"/>
    <dgm:cxn modelId="{D671B12D-964E-4E1D-A473-677478EB1DFB}" type="presParOf" srcId="{96C580A6-0F74-4A24-A42B-C14ACB1436F3}" destId="{6D6CFB1F-8969-4FD5-A9E7-0F1EE1326344}" srcOrd="2" destOrd="0" presId="urn:microsoft.com/office/officeart/2005/8/layout/StepDownProcess"/>
    <dgm:cxn modelId="{6A2B4465-B811-4B44-A972-6B24223FEE71}" type="presParOf" srcId="{6D6CFB1F-8969-4FD5-A9E7-0F1EE1326344}" destId="{29BB9674-8E3A-4AAA-8B69-0FFC736DCC61}" srcOrd="0" destOrd="0" presId="urn:microsoft.com/office/officeart/2005/8/layout/StepDownProcess"/>
    <dgm:cxn modelId="{64F90E94-954E-42E3-916F-096C96121A72}" type="presParOf" srcId="{6D6CFB1F-8969-4FD5-A9E7-0F1EE1326344}" destId="{50AE028A-FB4F-4443-81F1-67AA51777F69}" srcOrd="1" destOrd="0" presId="urn:microsoft.com/office/officeart/2005/8/layout/StepDownProcess"/>
    <dgm:cxn modelId="{8F9F3CC8-1F66-4178-A977-D638B95A5CB3}" type="presParOf" srcId="{6D6CFB1F-8969-4FD5-A9E7-0F1EE1326344}" destId="{2929B337-5380-47C8-ADB2-97764E7E4200}" srcOrd="2" destOrd="0" presId="urn:microsoft.com/office/officeart/2005/8/layout/StepDownProcess"/>
    <dgm:cxn modelId="{A9E0E90C-F7F7-470A-B44C-9B9B2A94FAA5}" type="presParOf" srcId="{96C580A6-0F74-4A24-A42B-C14ACB1436F3}" destId="{04FC17E3-018B-4D67-92DA-1EF6A89962C1}" srcOrd="3" destOrd="0" presId="urn:microsoft.com/office/officeart/2005/8/layout/StepDownProcess"/>
    <dgm:cxn modelId="{87BC0C46-0DCF-4A5F-9F05-AD9C4C5AAD76}" type="presParOf" srcId="{96C580A6-0F74-4A24-A42B-C14ACB1436F3}" destId="{FB9D007D-4F50-4A16-ACC9-58E2765CED9B}" srcOrd="4" destOrd="0" presId="urn:microsoft.com/office/officeart/2005/8/layout/StepDownProcess"/>
    <dgm:cxn modelId="{D2B65C11-BEF8-4DCD-9A97-3CC1EADDA1AB}" type="presParOf" srcId="{FB9D007D-4F50-4A16-ACC9-58E2765CED9B}" destId="{BE98BE41-C80A-4280-915B-092998C94D7C}" srcOrd="0" destOrd="0" presId="urn:microsoft.com/office/officeart/2005/8/layout/StepDownProcess"/>
    <dgm:cxn modelId="{A43E4574-E470-4B61-BF90-D3385230701B}" type="presParOf" srcId="{FB9D007D-4F50-4A16-ACC9-58E2765CED9B}" destId="{37215D6B-BB55-4B0B-A182-6312E52E59B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5883BC-E647-4DC2-A485-F060B8484979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>
        <a:scene3d>
          <a:camera prst="orthographicFront"/>
          <a:lightRig rig="sunset" dir="t"/>
        </a:scene3d>
      </dgm:spPr>
      <dgm:t>
        <a:bodyPr/>
        <a:lstStyle/>
        <a:p>
          <a:endParaRPr lang="en-US"/>
        </a:p>
      </dgm:t>
    </dgm:pt>
    <dgm:pt modelId="{F16665B9-C58E-46FC-BB24-5819A2F0C6F7}">
      <dgm:prSet phldrT="[Text]" custT="1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en-US" sz="1700" b="1" dirty="0" smtClean="0">
              <a:solidFill>
                <a:srgbClr val="FFFFFF"/>
              </a:solidFill>
            </a:rPr>
            <a:t>Medicaid Behavioral Health (BH) Claims History</a:t>
          </a:r>
          <a:endParaRPr lang="en-US" sz="1700" b="1" dirty="0">
            <a:solidFill>
              <a:srgbClr val="FFFFFF"/>
            </a:solidFill>
          </a:endParaRPr>
        </a:p>
      </dgm:t>
    </dgm:pt>
    <dgm:pt modelId="{14C304B7-033E-4783-B5BB-E22C51CA8008}" type="parTrans" cxnId="{09F282C5-1D09-4BED-83CD-E2795C79BE65}">
      <dgm:prSet/>
      <dgm:spPr/>
      <dgm:t>
        <a:bodyPr/>
        <a:lstStyle/>
        <a:p>
          <a:endParaRPr lang="en-US"/>
        </a:p>
      </dgm:t>
    </dgm:pt>
    <dgm:pt modelId="{BEE45046-0B88-473B-A22C-41D5FA1E391B}" type="sibTrans" cxnId="{09F282C5-1D09-4BED-83CD-E2795C79BE65}">
      <dgm:prSet/>
      <dgm:spPr/>
      <dgm:t>
        <a:bodyPr/>
        <a:lstStyle/>
        <a:p>
          <a:endParaRPr lang="en-US"/>
        </a:p>
      </dgm:t>
    </dgm:pt>
    <dgm:pt modelId="{BA862438-21F6-49AB-85F8-56452BBC2191}">
      <dgm:prSet phldrT="[Text]" custT="1"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500" b="1" dirty="0" smtClean="0">
              <a:solidFill>
                <a:srgbClr val="FFFFFF"/>
              </a:solidFill>
            </a:rPr>
            <a:t>6 or more visits with BH codes MCO or Magellan AND</a:t>
          </a:r>
          <a:endParaRPr lang="en-US" sz="1500" b="1" dirty="0">
            <a:solidFill>
              <a:srgbClr val="FFFFFF"/>
            </a:solidFill>
          </a:endParaRPr>
        </a:p>
      </dgm:t>
    </dgm:pt>
    <dgm:pt modelId="{7DDAF6A3-90FC-4C85-B462-E424F2DBDCD4}" type="parTrans" cxnId="{2143B89F-C496-40AE-9F29-6F33AF87F1BE}">
      <dgm:prSet/>
      <dgm:spPr>
        <a:sp3d z="-110000" prstMaterial="metal"/>
      </dgm:spPr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67654CA2-6F4E-43FF-B93D-748FC10CD885}" type="sibTrans" cxnId="{2143B89F-C496-40AE-9F29-6F33AF87F1BE}">
      <dgm:prSet/>
      <dgm:spPr/>
      <dgm:t>
        <a:bodyPr/>
        <a:lstStyle/>
        <a:p>
          <a:endParaRPr lang="en-US"/>
        </a:p>
      </dgm:t>
    </dgm:pt>
    <dgm:pt modelId="{91B2B7AC-403B-452C-BAC6-4E1FF653B8B1}">
      <dgm:prSet phldrT="[Text]" custT="1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en-US" sz="1700" b="1" dirty="0" smtClean="0">
              <a:solidFill>
                <a:srgbClr val="FFFFFF"/>
              </a:solidFill>
            </a:rPr>
            <a:t>High Utilization of BH RX Use </a:t>
          </a:r>
          <a:endParaRPr lang="en-US" sz="1700" b="1" dirty="0">
            <a:solidFill>
              <a:srgbClr val="FFFFFF"/>
            </a:solidFill>
          </a:endParaRPr>
        </a:p>
      </dgm:t>
    </dgm:pt>
    <dgm:pt modelId="{3567582E-B011-4AFF-8D0B-099748B8DADD}" type="parTrans" cxnId="{5B97EBEE-98AD-4FB9-B0D3-11DA851B5057}">
      <dgm:prSet/>
      <dgm:spPr/>
      <dgm:t>
        <a:bodyPr/>
        <a:lstStyle/>
        <a:p>
          <a:endParaRPr lang="en-US"/>
        </a:p>
      </dgm:t>
    </dgm:pt>
    <dgm:pt modelId="{3B7882CC-F807-4C3A-8F7B-D50BB03A6E98}" type="sibTrans" cxnId="{5B97EBEE-98AD-4FB9-B0D3-11DA851B5057}">
      <dgm:prSet/>
      <dgm:spPr/>
      <dgm:t>
        <a:bodyPr/>
        <a:lstStyle/>
        <a:p>
          <a:endParaRPr lang="en-US"/>
        </a:p>
      </dgm:t>
    </dgm:pt>
    <dgm:pt modelId="{82285014-BE6E-4DCB-A2D1-48E4D7AD4464}">
      <dgm:prSet phldrT="[Text]" custT="1"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500" b="1" dirty="0" smtClean="0">
              <a:solidFill>
                <a:srgbClr val="FFFFFF"/>
              </a:solidFill>
            </a:rPr>
            <a:t>Has had 4 or more visits to a hospital ER for any (physical medicine or BH) primary diagnosis OR</a:t>
          </a:r>
          <a:endParaRPr lang="en-US" sz="1500" b="1" dirty="0">
            <a:solidFill>
              <a:srgbClr val="FFFFFF"/>
            </a:solidFill>
          </a:endParaRPr>
        </a:p>
      </dgm:t>
    </dgm:pt>
    <dgm:pt modelId="{A1B5FF6F-CB46-437B-8F3C-A1008737CF37}" type="parTrans" cxnId="{18295BBE-A24B-448C-9724-A6397B3EF269}">
      <dgm:prSet/>
      <dgm:spPr>
        <a:sp3d z="-110000" prstMaterial="metal"/>
      </dgm:spPr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66AF50AB-0011-45C7-8458-FA2EF0042857}" type="sibTrans" cxnId="{18295BBE-A24B-448C-9724-A6397B3EF269}">
      <dgm:prSet/>
      <dgm:spPr/>
      <dgm:t>
        <a:bodyPr/>
        <a:lstStyle/>
        <a:p>
          <a:endParaRPr lang="en-US"/>
        </a:p>
      </dgm:t>
    </dgm:pt>
    <dgm:pt modelId="{9E7D474E-2675-4025-82DB-65C05E6E8EB4}">
      <dgm:prSet phldrT="[Text]" custT="1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700" b="1" dirty="0" smtClean="0">
              <a:solidFill>
                <a:srgbClr val="FFFFFF"/>
              </a:solidFill>
            </a:rPr>
            <a:t>History Hospital In-patient Admission</a:t>
          </a:r>
          <a:endParaRPr lang="en-US" sz="1700" b="1" dirty="0">
            <a:solidFill>
              <a:srgbClr val="FFFFFF"/>
            </a:solidFill>
          </a:endParaRPr>
        </a:p>
      </dgm:t>
    </dgm:pt>
    <dgm:pt modelId="{C3245D11-2126-4F13-BA16-48A6F904FF0B}" type="parTrans" cxnId="{819BB835-51D1-4D7E-9078-4D6CDE00EB4A}">
      <dgm:prSet/>
      <dgm:spPr/>
      <dgm:t>
        <a:bodyPr/>
        <a:lstStyle/>
        <a:p>
          <a:endParaRPr lang="en-US"/>
        </a:p>
      </dgm:t>
    </dgm:pt>
    <dgm:pt modelId="{99B9083B-1EED-45F2-A446-25A3E64D7636}" type="sibTrans" cxnId="{819BB835-51D1-4D7E-9078-4D6CDE00EB4A}">
      <dgm:prSet/>
      <dgm:spPr/>
      <dgm:t>
        <a:bodyPr/>
        <a:lstStyle/>
        <a:p>
          <a:endParaRPr lang="en-US"/>
        </a:p>
      </dgm:t>
    </dgm:pt>
    <dgm:pt modelId="{84145BC5-966C-4455-B9A0-6FCA4FBA2F96}">
      <dgm:prSet phldrT="[Text]" custT="1"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600" b="1" dirty="0" smtClean="0">
              <a:solidFill>
                <a:srgbClr val="FFFFFF"/>
              </a:solidFill>
            </a:rPr>
            <a:t>1 or more inpatient psychiatric hospitalizations in 1 calendar year AND</a:t>
          </a:r>
          <a:endParaRPr lang="en-US" sz="1600" b="1" dirty="0">
            <a:solidFill>
              <a:srgbClr val="FFFFFF"/>
            </a:solidFill>
          </a:endParaRPr>
        </a:p>
      </dgm:t>
    </dgm:pt>
    <dgm:pt modelId="{2B7818AF-8F2F-4CD2-B367-C1A81BE68FAC}" type="parTrans" cxnId="{9EF57C88-84D4-49B1-A603-60D3891B06FA}">
      <dgm:prSet/>
      <dgm:spPr>
        <a:sp3d z="-110000" prstMaterial="metal"/>
      </dgm:spPr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8530C6A0-CAC4-4BBA-89A0-9ACCE6FD73D5}" type="sibTrans" cxnId="{9EF57C88-84D4-49B1-A603-60D3891B06FA}">
      <dgm:prSet/>
      <dgm:spPr/>
      <dgm:t>
        <a:bodyPr/>
        <a:lstStyle/>
        <a:p>
          <a:endParaRPr lang="en-US"/>
        </a:p>
      </dgm:t>
    </dgm:pt>
    <dgm:pt modelId="{C531885D-D098-428B-A47F-8B9E00435C6B}">
      <dgm:prSet phldrT="[Text]" custT="1"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600" b="1" dirty="0" smtClean="0">
              <a:solidFill>
                <a:srgbClr val="FFFFFF"/>
              </a:solidFill>
            </a:rPr>
            <a:t>Has had 4 or more ER visits for any physical medicine or BH primary diagnosis AND</a:t>
          </a:r>
          <a:endParaRPr lang="en-US" sz="1600" b="1" dirty="0">
            <a:solidFill>
              <a:srgbClr val="FFFFFF"/>
            </a:solidFill>
          </a:endParaRPr>
        </a:p>
      </dgm:t>
    </dgm:pt>
    <dgm:pt modelId="{B4073A2F-0C04-4A33-A290-A98FF81FA88B}" type="parTrans" cxnId="{09241751-9C07-40FC-A80A-AAC9F55EFF9D}">
      <dgm:prSet/>
      <dgm:spPr>
        <a:sp3d z="-110000" prstMaterial="metal"/>
      </dgm:spPr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5156C898-4241-4263-A5C3-7DC01C0CBB03}" type="sibTrans" cxnId="{09241751-9C07-40FC-A80A-AAC9F55EFF9D}">
      <dgm:prSet/>
      <dgm:spPr/>
      <dgm:t>
        <a:bodyPr/>
        <a:lstStyle/>
        <a:p>
          <a:endParaRPr lang="en-US"/>
        </a:p>
      </dgm:t>
    </dgm:pt>
    <dgm:pt modelId="{1A5C3F07-8B4B-4CED-9BBE-C1BE3B673B13}">
      <dgm:prSet phldrT="[Text]" custT="1"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500" b="1" dirty="0" smtClean="0">
              <a:solidFill>
                <a:srgbClr val="FFFFFF"/>
              </a:solidFill>
            </a:rPr>
            <a:t>1 or more Medicaid claims containing a primary BH diagnoses AND  </a:t>
          </a:r>
          <a:endParaRPr lang="en-US" sz="1500" b="1" dirty="0">
            <a:solidFill>
              <a:srgbClr val="FFFFFF"/>
            </a:solidFill>
          </a:endParaRPr>
        </a:p>
      </dgm:t>
    </dgm:pt>
    <dgm:pt modelId="{9657ACCC-685B-442C-B98D-1D2A20E951ED}" type="parTrans" cxnId="{550EB74D-4600-47A5-98F7-013FB6B9721A}">
      <dgm:prSet/>
      <dgm:spPr>
        <a:sp3d z="-110000" prstMaterial="metal"/>
      </dgm:spPr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745955D5-66FA-4C31-B8ED-75C3281EF12E}" type="sibTrans" cxnId="{550EB74D-4600-47A5-98F7-013FB6B9721A}">
      <dgm:prSet/>
      <dgm:spPr/>
      <dgm:t>
        <a:bodyPr/>
        <a:lstStyle/>
        <a:p>
          <a:endParaRPr lang="en-US"/>
        </a:p>
      </dgm:t>
    </dgm:pt>
    <dgm:pt modelId="{CFAD3F53-B767-463B-95A1-B5E8E7ED61D6}">
      <dgm:prSet phldrT="[Text]" custT="1"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500" b="1" dirty="0" smtClean="0">
              <a:solidFill>
                <a:srgbClr val="FFFFFF"/>
              </a:solidFill>
            </a:rPr>
            <a:t>Has significant BH and Medical Claims History</a:t>
          </a:r>
          <a:endParaRPr lang="en-US" sz="1500" b="1" dirty="0">
            <a:solidFill>
              <a:srgbClr val="FFFFFF"/>
            </a:solidFill>
          </a:endParaRPr>
        </a:p>
      </dgm:t>
    </dgm:pt>
    <dgm:pt modelId="{62555293-1D29-43FD-9256-1E655C5EE3A2}" type="parTrans" cxnId="{53940561-13E0-49E8-A6D7-AC273EFDEFB2}">
      <dgm:prSet/>
      <dgm:spPr>
        <a:sp3d z="-110000" prstMaterial="metal"/>
      </dgm:spPr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5FBB877B-2CED-455F-AF83-443277A7BED1}" type="sibTrans" cxnId="{53940561-13E0-49E8-A6D7-AC273EFDEFB2}">
      <dgm:prSet/>
      <dgm:spPr/>
      <dgm:t>
        <a:bodyPr/>
        <a:lstStyle/>
        <a:p>
          <a:endParaRPr lang="en-US"/>
        </a:p>
      </dgm:t>
    </dgm:pt>
    <dgm:pt modelId="{4EF3BB93-55E8-4533-AFAB-0CF399E4F482}">
      <dgm:prSet phldrT="[Text]" custT="1"/>
      <dgm:spPr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700" b="1" dirty="0" smtClean="0">
              <a:solidFill>
                <a:srgbClr val="FFFFFF"/>
              </a:solidFill>
            </a:rPr>
            <a:t>History of Emergency Room Use</a:t>
          </a:r>
          <a:endParaRPr lang="en-US" sz="1700" b="1" dirty="0">
            <a:solidFill>
              <a:srgbClr val="FFFFFF"/>
            </a:solidFill>
          </a:endParaRPr>
        </a:p>
      </dgm:t>
    </dgm:pt>
    <dgm:pt modelId="{5CB1BB3F-9A02-4DAC-9526-2C3D0684C187}" type="parTrans" cxnId="{CAA8A559-544B-4E29-80E5-A2B23860BF46}">
      <dgm:prSet/>
      <dgm:spPr/>
      <dgm:t>
        <a:bodyPr/>
        <a:lstStyle/>
        <a:p>
          <a:endParaRPr lang="en-US"/>
        </a:p>
      </dgm:t>
    </dgm:pt>
    <dgm:pt modelId="{C4FEEC3A-A8A3-495C-9D18-9E2326E0D33A}" type="sibTrans" cxnId="{CAA8A559-544B-4E29-80E5-A2B23860BF46}">
      <dgm:prSet/>
      <dgm:spPr/>
      <dgm:t>
        <a:bodyPr/>
        <a:lstStyle/>
        <a:p>
          <a:endParaRPr lang="en-US"/>
        </a:p>
      </dgm:t>
    </dgm:pt>
    <dgm:pt modelId="{8E72C55B-FD1B-49E8-80E0-24149A95A96D}">
      <dgm:prSet phldrT="[Text]" custT="1"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500" b="1" dirty="0" smtClean="0">
              <a:solidFill>
                <a:srgbClr val="FFFFFF"/>
              </a:solidFill>
            </a:rPr>
            <a:t>Received any in-office injectable antipsychotic medication AND</a:t>
          </a:r>
          <a:endParaRPr lang="en-US" sz="1500" b="1" dirty="0">
            <a:solidFill>
              <a:srgbClr val="FFFFFF"/>
            </a:solidFill>
          </a:endParaRPr>
        </a:p>
      </dgm:t>
    </dgm:pt>
    <dgm:pt modelId="{6C6C2B2B-69A3-47ED-A038-F9456C505446}" type="parTrans" cxnId="{FA76657C-CD0A-4819-B049-69B3B67E5E9A}">
      <dgm:prSet/>
      <dgm:spPr>
        <a:sp3d z="-110000" prstMaterial="metal"/>
      </dgm:spPr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8471B4FE-070E-4717-8C97-BFAA4DDFE176}" type="sibTrans" cxnId="{FA76657C-CD0A-4819-B049-69B3B67E5E9A}">
      <dgm:prSet/>
      <dgm:spPr/>
      <dgm:t>
        <a:bodyPr/>
        <a:lstStyle/>
        <a:p>
          <a:endParaRPr lang="en-US"/>
        </a:p>
      </dgm:t>
    </dgm:pt>
    <dgm:pt modelId="{B9073C5A-26C3-4035-8AC0-AA812360A391}">
      <dgm:prSet phldrT="[Text]" custT="1"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500" b="1" dirty="0" smtClean="0">
              <a:solidFill>
                <a:srgbClr val="FFFFFF"/>
              </a:solidFill>
            </a:rPr>
            <a:t>1 or more Medicaid claims containing a primary BH diagnoses AND</a:t>
          </a:r>
          <a:endParaRPr lang="en-US" sz="1500" b="1" dirty="0">
            <a:solidFill>
              <a:srgbClr val="FFFFFF"/>
            </a:solidFill>
          </a:endParaRPr>
        </a:p>
      </dgm:t>
    </dgm:pt>
    <dgm:pt modelId="{249F3956-2D44-44E0-A3F0-513E510148C5}" type="parTrans" cxnId="{8A42B5EA-98FD-4B95-8119-7F565CC5655B}">
      <dgm:prSet/>
      <dgm:spPr>
        <a:sp3d z="-110000" prstMaterial="metal"/>
      </dgm:spPr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6C21F291-97E4-4072-B376-28C32E09116A}" type="sibTrans" cxnId="{8A42B5EA-98FD-4B95-8119-7F565CC5655B}">
      <dgm:prSet/>
      <dgm:spPr/>
      <dgm:t>
        <a:bodyPr/>
        <a:lstStyle/>
        <a:p>
          <a:endParaRPr lang="en-US"/>
        </a:p>
      </dgm:t>
    </dgm:pt>
    <dgm:pt modelId="{9091DED1-5EDC-4DD1-9E67-161051BF3EEB}">
      <dgm:prSet phldrT="[Text]" custT="1"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600" b="1" dirty="0" smtClean="0">
              <a:solidFill>
                <a:srgbClr val="FFFFFF"/>
              </a:solidFill>
            </a:rPr>
            <a:t>Has had 1 or more Medicaid claims containing a primary BH diagnoses AND </a:t>
          </a:r>
          <a:endParaRPr lang="en-US" sz="1600" b="1" dirty="0">
            <a:solidFill>
              <a:srgbClr val="FFFFFF"/>
            </a:solidFill>
          </a:endParaRPr>
        </a:p>
      </dgm:t>
    </dgm:pt>
    <dgm:pt modelId="{CEF2BC12-9556-47FA-927A-422782E57A34}" type="parTrans" cxnId="{C5750FD5-A7FD-420C-9B1E-B03DA3EEDE62}">
      <dgm:prSet/>
      <dgm:spPr>
        <a:sp3d z="-110000" prstMaterial="metal"/>
      </dgm:spPr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A423678A-AC92-4523-A1D4-04F5BA4133F7}" type="sibTrans" cxnId="{C5750FD5-A7FD-420C-9B1E-B03DA3EEDE62}">
      <dgm:prSet/>
      <dgm:spPr/>
      <dgm:t>
        <a:bodyPr/>
        <a:lstStyle/>
        <a:p>
          <a:endParaRPr lang="en-US"/>
        </a:p>
      </dgm:t>
    </dgm:pt>
    <dgm:pt modelId="{FA6092B5-755A-4B4C-9CD9-088655CD6981}">
      <dgm:prSet phldrT="[Text]" custT="1"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600" b="1" dirty="0" smtClean="0">
              <a:solidFill>
                <a:srgbClr val="FFFFFF"/>
              </a:solidFill>
            </a:rPr>
            <a:t>Has significant BH and Medical Claims History</a:t>
          </a:r>
          <a:endParaRPr lang="en-US" sz="1600" b="1" dirty="0">
            <a:solidFill>
              <a:srgbClr val="FFFFFF"/>
            </a:solidFill>
          </a:endParaRPr>
        </a:p>
      </dgm:t>
    </dgm:pt>
    <dgm:pt modelId="{93EC8F06-87A5-448A-A1A6-18DF280466F7}" type="parTrans" cxnId="{6791C1CC-E5D9-4F7A-B531-43759FEF0809}">
      <dgm:prSet/>
      <dgm:spPr>
        <a:sp3d z="-110000" prstMaterial="metal"/>
      </dgm:spPr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7732F06E-5EEC-4694-B7F5-193AABB814C3}" type="sibTrans" cxnId="{6791C1CC-E5D9-4F7A-B531-43759FEF0809}">
      <dgm:prSet/>
      <dgm:spPr/>
      <dgm:t>
        <a:bodyPr/>
        <a:lstStyle/>
        <a:p>
          <a:endParaRPr lang="en-US"/>
        </a:p>
      </dgm:t>
    </dgm:pt>
    <dgm:pt modelId="{3EB9880D-8DE3-465C-BBF3-28F7006BDF87}">
      <dgm:prSet phldrT="[Text]" custT="1"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600" b="1" dirty="0" smtClean="0">
              <a:solidFill>
                <a:srgbClr val="FFFFFF"/>
              </a:solidFill>
            </a:rPr>
            <a:t>1 or more Medicaid claims containing a primary BH diagnoses AND</a:t>
          </a:r>
          <a:endParaRPr lang="en-US" sz="1600" b="1" dirty="0">
            <a:solidFill>
              <a:srgbClr val="FFFFFF"/>
            </a:solidFill>
          </a:endParaRPr>
        </a:p>
      </dgm:t>
    </dgm:pt>
    <dgm:pt modelId="{C791FD49-9792-48E7-839E-ECD8DC13F016}" type="parTrans" cxnId="{21B92206-22C8-4BC3-A282-4D6A22E828F4}">
      <dgm:prSet/>
      <dgm:spPr>
        <a:sp3d z="-110000" prstMaterial="metal"/>
      </dgm:spPr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87DF975E-915A-432D-9DD8-919FFB0B6B84}" type="sibTrans" cxnId="{21B92206-22C8-4BC3-A282-4D6A22E828F4}">
      <dgm:prSet/>
      <dgm:spPr/>
      <dgm:t>
        <a:bodyPr/>
        <a:lstStyle/>
        <a:p>
          <a:endParaRPr lang="en-US"/>
        </a:p>
      </dgm:t>
    </dgm:pt>
    <dgm:pt modelId="{8290A23C-F867-42FD-8D0B-1D2CDB097CF1}">
      <dgm:prSet phldrT="[Text]" custT="1"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600" b="1" dirty="0" smtClean="0">
              <a:solidFill>
                <a:srgbClr val="FFFFFF"/>
              </a:solidFill>
            </a:rPr>
            <a:t>Has significant BH and Medical Claims History</a:t>
          </a:r>
          <a:endParaRPr lang="en-US" sz="1600" b="1" dirty="0">
            <a:solidFill>
              <a:srgbClr val="FFFFFF"/>
            </a:solidFill>
          </a:endParaRPr>
        </a:p>
      </dgm:t>
    </dgm:pt>
    <dgm:pt modelId="{D6D62081-6131-4B56-ACB8-F10F2338BF4E}" type="parTrans" cxnId="{4FCACC29-60F9-4F69-817C-71AB075A8729}">
      <dgm:prSet/>
      <dgm:spPr>
        <a:sp3d z="-110000" prstMaterial="metal"/>
      </dgm:spPr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93263A43-6BC4-43F7-A1C7-FBD57ECC07EB}" type="sibTrans" cxnId="{4FCACC29-60F9-4F69-817C-71AB075A8729}">
      <dgm:prSet/>
      <dgm:spPr/>
      <dgm:t>
        <a:bodyPr/>
        <a:lstStyle/>
        <a:p>
          <a:endParaRPr lang="en-US"/>
        </a:p>
      </dgm:t>
    </dgm:pt>
    <dgm:pt modelId="{3E8A8A46-B61C-43A1-9575-BCFC896EC598}">
      <dgm:prSet phldrT="[Text]" custT="1"/>
      <dgm:spPr>
        <a:sp3d z="-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1500" b="1" dirty="0" smtClean="0">
              <a:solidFill>
                <a:srgbClr val="FFFFFF"/>
              </a:solidFill>
            </a:rPr>
            <a:t>Has significant BH and Medical Claims History</a:t>
          </a:r>
          <a:endParaRPr lang="en-US" sz="1500" b="1" dirty="0">
            <a:solidFill>
              <a:srgbClr val="FFFFFF"/>
            </a:solidFill>
          </a:endParaRPr>
        </a:p>
      </dgm:t>
    </dgm:pt>
    <dgm:pt modelId="{ACAFA9C1-E281-47B9-A84D-0582C0D15AA5}" type="parTrans" cxnId="{0EBF40EA-4B28-4F29-9669-4F5133B9A1AE}">
      <dgm:prSet/>
      <dgm:spPr/>
      <dgm:t>
        <a:bodyPr/>
        <a:lstStyle/>
        <a:p>
          <a:endParaRPr lang="en-US"/>
        </a:p>
      </dgm:t>
    </dgm:pt>
    <dgm:pt modelId="{85C6572C-A7DE-4D91-A00E-A2DC5CFD2CE2}" type="sibTrans" cxnId="{0EBF40EA-4B28-4F29-9669-4F5133B9A1AE}">
      <dgm:prSet/>
      <dgm:spPr/>
      <dgm:t>
        <a:bodyPr/>
        <a:lstStyle/>
        <a:p>
          <a:endParaRPr lang="en-US"/>
        </a:p>
      </dgm:t>
    </dgm:pt>
    <dgm:pt modelId="{6BCD6EA4-852B-4F11-BAF8-354DD460EE80}" type="pres">
      <dgm:prSet presAssocID="{7B5883BC-E647-4DC2-A485-F060B848497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BDC727-1888-42CC-827B-A8E59D798872}" type="pres">
      <dgm:prSet presAssocID="{F16665B9-C58E-46FC-BB24-5819A2F0C6F7}" presName="root" presStyleCnt="0"/>
      <dgm:spPr>
        <a:sp3d prstMaterial="metal"/>
      </dgm:spPr>
      <dgm:t>
        <a:bodyPr/>
        <a:lstStyle/>
        <a:p>
          <a:endParaRPr lang="en-US"/>
        </a:p>
      </dgm:t>
    </dgm:pt>
    <dgm:pt modelId="{36E7E65A-68B1-4018-B793-CD3595C6C7C8}" type="pres">
      <dgm:prSet presAssocID="{F16665B9-C58E-46FC-BB24-5819A2F0C6F7}" presName="rootComposite" presStyleCnt="0"/>
      <dgm:spPr>
        <a:sp3d prstMaterial="metal"/>
      </dgm:spPr>
      <dgm:t>
        <a:bodyPr/>
        <a:lstStyle/>
        <a:p>
          <a:endParaRPr lang="en-US"/>
        </a:p>
      </dgm:t>
    </dgm:pt>
    <dgm:pt modelId="{878F1801-BD7B-4736-BF4E-285A165EF49A}" type="pres">
      <dgm:prSet presAssocID="{F16665B9-C58E-46FC-BB24-5819A2F0C6F7}" presName="rootText" presStyleLbl="node1" presStyleIdx="0" presStyleCnt="4" custScaleX="151523" custScaleY="145335" custLinFactNeighborX="10440" custLinFactNeighborY="5207"/>
      <dgm:spPr/>
      <dgm:t>
        <a:bodyPr/>
        <a:lstStyle/>
        <a:p>
          <a:endParaRPr lang="en-US"/>
        </a:p>
      </dgm:t>
    </dgm:pt>
    <dgm:pt modelId="{B190DFF8-FEE4-4AA2-84B4-D02038340F88}" type="pres">
      <dgm:prSet presAssocID="{F16665B9-C58E-46FC-BB24-5819A2F0C6F7}" presName="rootConnector" presStyleLbl="node1" presStyleIdx="0" presStyleCnt="4"/>
      <dgm:spPr/>
      <dgm:t>
        <a:bodyPr/>
        <a:lstStyle/>
        <a:p>
          <a:endParaRPr lang="en-US"/>
        </a:p>
      </dgm:t>
    </dgm:pt>
    <dgm:pt modelId="{3A777126-2DBA-4959-A337-9145439C989B}" type="pres">
      <dgm:prSet presAssocID="{F16665B9-C58E-46FC-BB24-5819A2F0C6F7}" presName="childShape" presStyleCnt="0"/>
      <dgm:spPr>
        <a:sp3d prstMaterial="metal"/>
      </dgm:spPr>
      <dgm:t>
        <a:bodyPr/>
        <a:lstStyle/>
        <a:p>
          <a:endParaRPr lang="en-US"/>
        </a:p>
      </dgm:t>
    </dgm:pt>
    <dgm:pt modelId="{9E044933-693A-4DA8-9A35-BA7DAA8F2E6B}" type="pres">
      <dgm:prSet presAssocID="{7DDAF6A3-90FC-4C85-B462-E424F2DBDCD4}" presName="Name13" presStyleLbl="parChTrans1D2" presStyleIdx="0" presStyleCnt="13"/>
      <dgm:spPr/>
      <dgm:t>
        <a:bodyPr/>
        <a:lstStyle/>
        <a:p>
          <a:endParaRPr lang="en-US"/>
        </a:p>
      </dgm:t>
    </dgm:pt>
    <dgm:pt modelId="{993BF867-D11A-40F5-87BA-FCD60CC1A854}" type="pres">
      <dgm:prSet presAssocID="{BA862438-21F6-49AB-85F8-56452BBC2191}" presName="childText" presStyleLbl="bgAcc1" presStyleIdx="0" presStyleCnt="13" custScaleX="183933" custScaleY="141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14F4A-3213-4EE2-B1E2-185683A79F56}" type="pres">
      <dgm:prSet presAssocID="{9657ACCC-685B-442C-B98D-1D2A20E951ED}" presName="Name13" presStyleLbl="parChTrans1D2" presStyleIdx="1" presStyleCnt="13"/>
      <dgm:spPr/>
      <dgm:t>
        <a:bodyPr/>
        <a:lstStyle/>
        <a:p>
          <a:endParaRPr lang="en-US"/>
        </a:p>
      </dgm:t>
    </dgm:pt>
    <dgm:pt modelId="{C74C1DEC-B7E9-4ED5-82BC-EA9CA9BDB260}" type="pres">
      <dgm:prSet presAssocID="{1A5C3F07-8B4B-4CED-9BBE-C1BE3B673B13}" presName="childText" presStyleLbl="bgAcc1" presStyleIdx="1" presStyleCnt="13" custScaleX="183722" custScaleY="166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0FCDE-F085-425E-8D24-C0EC3265AA4B}" type="pres">
      <dgm:prSet presAssocID="{62555293-1D29-43FD-9256-1E655C5EE3A2}" presName="Name13" presStyleLbl="parChTrans1D2" presStyleIdx="2" presStyleCnt="13"/>
      <dgm:spPr/>
      <dgm:t>
        <a:bodyPr/>
        <a:lstStyle/>
        <a:p>
          <a:endParaRPr lang="en-US"/>
        </a:p>
      </dgm:t>
    </dgm:pt>
    <dgm:pt modelId="{5DFF20F2-54D0-4A2C-B7EE-AC1701E81D1A}" type="pres">
      <dgm:prSet presAssocID="{CFAD3F53-B767-463B-95A1-B5E8E7ED61D6}" presName="childText" presStyleLbl="bgAcc1" presStyleIdx="2" presStyleCnt="13" custScaleX="173128" custScaleY="134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981A9-E048-4A47-B281-FE36C2B295BE}" type="pres">
      <dgm:prSet presAssocID="{91B2B7AC-403B-452C-BAC6-4E1FF653B8B1}" presName="root" presStyleCnt="0"/>
      <dgm:spPr>
        <a:sp3d prstMaterial="metal"/>
      </dgm:spPr>
      <dgm:t>
        <a:bodyPr/>
        <a:lstStyle/>
        <a:p>
          <a:endParaRPr lang="en-US"/>
        </a:p>
      </dgm:t>
    </dgm:pt>
    <dgm:pt modelId="{8798F75F-BD78-4A02-8E32-EF1D05E0D61C}" type="pres">
      <dgm:prSet presAssocID="{91B2B7AC-403B-452C-BAC6-4E1FF653B8B1}" presName="rootComposite" presStyleCnt="0"/>
      <dgm:spPr>
        <a:sp3d prstMaterial="metal"/>
      </dgm:spPr>
      <dgm:t>
        <a:bodyPr/>
        <a:lstStyle/>
        <a:p>
          <a:endParaRPr lang="en-US"/>
        </a:p>
      </dgm:t>
    </dgm:pt>
    <dgm:pt modelId="{A55824F4-E2EF-44F6-9689-79D22746312E}" type="pres">
      <dgm:prSet presAssocID="{91B2B7AC-403B-452C-BAC6-4E1FF653B8B1}" presName="rootText" presStyleLbl="node1" presStyleIdx="1" presStyleCnt="4" custScaleX="148844" custScaleY="145335" custLinFactNeighborX="10440" custLinFactNeighborY="5207"/>
      <dgm:spPr/>
      <dgm:t>
        <a:bodyPr/>
        <a:lstStyle/>
        <a:p>
          <a:endParaRPr lang="en-US"/>
        </a:p>
      </dgm:t>
    </dgm:pt>
    <dgm:pt modelId="{66B62157-9078-4147-BF8E-4B44A501584F}" type="pres">
      <dgm:prSet presAssocID="{91B2B7AC-403B-452C-BAC6-4E1FF653B8B1}" presName="rootConnector" presStyleLbl="node1" presStyleIdx="1" presStyleCnt="4"/>
      <dgm:spPr/>
      <dgm:t>
        <a:bodyPr/>
        <a:lstStyle/>
        <a:p>
          <a:endParaRPr lang="en-US"/>
        </a:p>
      </dgm:t>
    </dgm:pt>
    <dgm:pt modelId="{D570AB6A-531E-428B-BED5-76E3FE6786D7}" type="pres">
      <dgm:prSet presAssocID="{91B2B7AC-403B-452C-BAC6-4E1FF653B8B1}" presName="childShape" presStyleCnt="0"/>
      <dgm:spPr>
        <a:sp3d prstMaterial="metal"/>
      </dgm:spPr>
      <dgm:t>
        <a:bodyPr/>
        <a:lstStyle/>
        <a:p>
          <a:endParaRPr lang="en-US"/>
        </a:p>
      </dgm:t>
    </dgm:pt>
    <dgm:pt modelId="{00B0F17A-6E73-47B4-844D-A8F6A780E299}" type="pres">
      <dgm:prSet presAssocID="{A1B5FF6F-CB46-437B-8F3C-A1008737CF37}" presName="Name13" presStyleLbl="parChTrans1D2" presStyleIdx="3" presStyleCnt="13"/>
      <dgm:spPr/>
      <dgm:t>
        <a:bodyPr/>
        <a:lstStyle/>
        <a:p>
          <a:endParaRPr lang="en-US"/>
        </a:p>
      </dgm:t>
    </dgm:pt>
    <dgm:pt modelId="{0CA8124B-E73D-450A-BA33-3CBF31900178}" type="pres">
      <dgm:prSet presAssocID="{82285014-BE6E-4DCB-A2D1-48E4D7AD4464}" presName="childText" presStyleLbl="bgAcc1" presStyleIdx="3" presStyleCnt="13" custScaleX="232363" custScaleY="159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B3E9B-9CEF-4F22-8523-A8E5688895E1}" type="pres">
      <dgm:prSet presAssocID="{6C6C2B2B-69A3-47ED-A038-F9456C505446}" presName="Name13" presStyleLbl="parChTrans1D2" presStyleIdx="4" presStyleCnt="13"/>
      <dgm:spPr/>
      <dgm:t>
        <a:bodyPr/>
        <a:lstStyle/>
        <a:p>
          <a:endParaRPr lang="en-US"/>
        </a:p>
      </dgm:t>
    </dgm:pt>
    <dgm:pt modelId="{CA17F0CE-AE4A-46E4-BE6B-7EB017EF4096}" type="pres">
      <dgm:prSet presAssocID="{8E72C55B-FD1B-49E8-80E0-24149A95A96D}" presName="childText" presStyleLbl="bgAcc1" presStyleIdx="4" presStyleCnt="13" custScaleX="231780" custScaleY="142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C14FD-2B02-448B-9245-AF74ABF9A799}" type="pres">
      <dgm:prSet presAssocID="{249F3956-2D44-44E0-A3F0-513E510148C5}" presName="Name13" presStyleLbl="parChTrans1D2" presStyleIdx="5" presStyleCnt="13"/>
      <dgm:spPr/>
      <dgm:t>
        <a:bodyPr/>
        <a:lstStyle/>
        <a:p>
          <a:endParaRPr lang="en-US"/>
        </a:p>
      </dgm:t>
    </dgm:pt>
    <dgm:pt modelId="{B4D11535-960E-4826-8DDF-CBC81CB009B0}" type="pres">
      <dgm:prSet presAssocID="{B9073C5A-26C3-4035-8AC0-AA812360A391}" presName="childText" presStyleLbl="bgAcc1" presStyleIdx="5" presStyleCnt="13" custScaleX="232100" custScaleY="134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D5DEC-0C53-459B-9CDD-D00A35AFD124}" type="pres">
      <dgm:prSet presAssocID="{ACAFA9C1-E281-47B9-A84D-0582C0D15AA5}" presName="Name13" presStyleLbl="parChTrans1D2" presStyleIdx="6" presStyleCnt="13"/>
      <dgm:spPr/>
      <dgm:t>
        <a:bodyPr/>
        <a:lstStyle/>
        <a:p>
          <a:endParaRPr lang="en-US"/>
        </a:p>
      </dgm:t>
    </dgm:pt>
    <dgm:pt modelId="{EE4D1A50-0697-4FB8-81B9-C88117C1DF6C}" type="pres">
      <dgm:prSet presAssocID="{3E8A8A46-B61C-43A1-9575-BCFC896EC598}" presName="childText" presStyleLbl="bgAcc1" presStyleIdx="6" presStyleCnt="13" custScaleX="178772" custScaleY="122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D6645-3A02-4278-8E30-35F55058F105}" type="pres">
      <dgm:prSet presAssocID="{9E7D474E-2675-4025-82DB-65C05E6E8EB4}" presName="root" presStyleCnt="0"/>
      <dgm:spPr>
        <a:sp3d prstMaterial="metal"/>
      </dgm:spPr>
      <dgm:t>
        <a:bodyPr/>
        <a:lstStyle/>
        <a:p>
          <a:endParaRPr lang="en-US"/>
        </a:p>
      </dgm:t>
    </dgm:pt>
    <dgm:pt modelId="{6FC75322-13D9-40BF-AFB9-2D42AC1BC046}" type="pres">
      <dgm:prSet presAssocID="{9E7D474E-2675-4025-82DB-65C05E6E8EB4}" presName="rootComposite" presStyleCnt="0"/>
      <dgm:spPr>
        <a:sp3d prstMaterial="metal"/>
      </dgm:spPr>
      <dgm:t>
        <a:bodyPr/>
        <a:lstStyle/>
        <a:p>
          <a:endParaRPr lang="en-US"/>
        </a:p>
      </dgm:t>
    </dgm:pt>
    <dgm:pt modelId="{ADCE16AA-26AE-41CB-8678-26614F82F27D}" type="pres">
      <dgm:prSet presAssocID="{9E7D474E-2675-4025-82DB-65C05E6E8EB4}" presName="rootText" presStyleLbl="node1" presStyleIdx="2" presStyleCnt="4" custScaleX="157620" custScaleY="145335" custLinFactNeighborX="10440" custLinFactNeighborY="5207"/>
      <dgm:spPr/>
      <dgm:t>
        <a:bodyPr/>
        <a:lstStyle/>
        <a:p>
          <a:endParaRPr lang="en-US"/>
        </a:p>
      </dgm:t>
    </dgm:pt>
    <dgm:pt modelId="{F73E72E6-0597-4C57-9935-28B98CCCB9D8}" type="pres">
      <dgm:prSet presAssocID="{9E7D474E-2675-4025-82DB-65C05E6E8EB4}" presName="rootConnector" presStyleLbl="node1" presStyleIdx="2" presStyleCnt="4"/>
      <dgm:spPr/>
      <dgm:t>
        <a:bodyPr/>
        <a:lstStyle/>
        <a:p>
          <a:endParaRPr lang="en-US"/>
        </a:p>
      </dgm:t>
    </dgm:pt>
    <dgm:pt modelId="{1E1F5031-590D-4185-9FF5-028EEF64757E}" type="pres">
      <dgm:prSet presAssocID="{9E7D474E-2675-4025-82DB-65C05E6E8EB4}" presName="childShape" presStyleCnt="0"/>
      <dgm:spPr>
        <a:sp3d prstMaterial="metal"/>
      </dgm:spPr>
      <dgm:t>
        <a:bodyPr/>
        <a:lstStyle/>
        <a:p>
          <a:endParaRPr lang="en-US"/>
        </a:p>
      </dgm:t>
    </dgm:pt>
    <dgm:pt modelId="{6104A6AA-C957-45E4-BC45-B852F3F0F964}" type="pres">
      <dgm:prSet presAssocID="{2B7818AF-8F2F-4CD2-B367-C1A81BE68FAC}" presName="Name13" presStyleLbl="parChTrans1D2" presStyleIdx="7" presStyleCnt="13"/>
      <dgm:spPr/>
      <dgm:t>
        <a:bodyPr/>
        <a:lstStyle/>
        <a:p>
          <a:endParaRPr lang="en-US"/>
        </a:p>
      </dgm:t>
    </dgm:pt>
    <dgm:pt modelId="{8B7E1BB2-49F0-45F0-9D63-105868DC4360}" type="pres">
      <dgm:prSet presAssocID="{84145BC5-966C-4455-B9A0-6FCA4FBA2F96}" presName="childText" presStyleLbl="bgAcc1" presStyleIdx="7" presStyleCnt="13" custScaleX="201198" custScaleY="173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2A7D8-100E-4D49-B5FA-154FC043B4C5}" type="pres">
      <dgm:prSet presAssocID="{CEF2BC12-9556-47FA-927A-422782E57A34}" presName="Name13" presStyleLbl="parChTrans1D2" presStyleIdx="8" presStyleCnt="13"/>
      <dgm:spPr/>
      <dgm:t>
        <a:bodyPr/>
        <a:lstStyle/>
        <a:p>
          <a:endParaRPr lang="en-US"/>
        </a:p>
      </dgm:t>
    </dgm:pt>
    <dgm:pt modelId="{B8B2ED90-84AB-40F6-AEF0-C81D19DC0BC4}" type="pres">
      <dgm:prSet presAssocID="{9091DED1-5EDC-4DD1-9E67-161051BF3EEB}" presName="childText" presStyleLbl="bgAcc1" presStyleIdx="8" presStyleCnt="13" custScaleX="194061" custScaleY="175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0F95B-5DBA-486A-8952-3926FCB668B3}" type="pres">
      <dgm:prSet presAssocID="{93EC8F06-87A5-448A-A1A6-18DF280466F7}" presName="Name13" presStyleLbl="parChTrans1D2" presStyleIdx="9" presStyleCnt="13"/>
      <dgm:spPr/>
      <dgm:t>
        <a:bodyPr/>
        <a:lstStyle/>
        <a:p>
          <a:endParaRPr lang="en-US"/>
        </a:p>
      </dgm:t>
    </dgm:pt>
    <dgm:pt modelId="{03045336-C7F9-4560-A5C1-5AC6E55EECAC}" type="pres">
      <dgm:prSet presAssocID="{FA6092B5-755A-4B4C-9CD9-088655CD6981}" presName="childText" presStyleLbl="bgAcc1" presStyleIdx="9" presStyleCnt="13" custScaleX="163686" custScaleY="120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3B118-B56D-4602-90E7-AE913A0EBA80}" type="pres">
      <dgm:prSet presAssocID="{4EF3BB93-55E8-4533-AFAB-0CF399E4F482}" presName="root" presStyleCnt="0"/>
      <dgm:spPr>
        <a:sp3d prstMaterial="metal"/>
      </dgm:spPr>
      <dgm:t>
        <a:bodyPr/>
        <a:lstStyle/>
        <a:p>
          <a:endParaRPr lang="en-US"/>
        </a:p>
      </dgm:t>
    </dgm:pt>
    <dgm:pt modelId="{C64B3FC6-8726-465A-87B8-FCED3BA354EA}" type="pres">
      <dgm:prSet presAssocID="{4EF3BB93-55E8-4533-AFAB-0CF399E4F482}" presName="rootComposite" presStyleCnt="0"/>
      <dgm:spPr>
        <a:sp3d prstMaterial="metal"/>
      </dgm:spPr>
      <dgm:t>
        <a:bodyPr/>
        <a:lstStyle/>
        <a:p>
          <a:endParaRPr lang="en-US"/>
        </a:p>
      </dgm:t>
    </dgm:pt>
    <dgm:pt modelId="{6EFD97D6-6FDA-4D21-8F12-50D7BA7A30C9}" type="pres">
      <dgm:prSet presAssocID="{4EF3BB93-55E8-4533-AFAB-0CF399E4F482}" presName="rootText" presStyleLbl="node1" presStyleIdx="3" presStyleCnt="4" custScaleX="154565" custScaleY="145335" custLinFactNeighborX="10440" custLinFactNeighborY="5207"/>
      <dgm:spPr/>
      <dgm:t>
        <a:bodyPr/>
        <a:lstStyle/>
        <a:p>
          <a:endParaRPr lang="en-US"/>
        </a:p>
      </dgm:t>
    </dgm:pt>
    <dgm:pt modelId="{63C17A24-AD3A-4337-9BFF-E4AFA8804C43}" type="pres">
      <dgm:prSet presAssocID="{4EF3BB93-55E8-4533-AFAB-0CF399E4F482}" presName="rootConnector" presStyleLbl="node1" presStyleIdx="3" presStyleCnt="4"/>
      <dgm:spPr/>
      <dgm:t>
        <a:bodyPr/>
        <a:lstStyle/>
        <a:p>
          <a:endParaRPr lang="en-US"/>
        </a:p>
      </dgm:t>
    </dgm:pt>
    <dgm:pt modelId="{DE655584-AD35-4FBB-97E5-D32BDB4F89F5}" type="pres">
      <dgm:prSet presAssocID="{4EF3BB93-55E8-4533-AFAB-0CF399E4F482}" presName="childShape" presStyleCnt="0"/>
      <dgm:spPr>
        <a:sp3d prstMaterial="metal"/>
      </dgm:spPr>
      <dgm:t>
        <a:bodyPr/>
        <a:lstStyle/>
        <a:p>
          <a:endParaRPr lang="en-US"/>
        </a:p>
      </dgm:t>
    </dgm:pt>
    <dgm:pt modelId="{894EA61D-A616-4C71-86C6-AAEB7D98B6AC}" type="pres">
      <dgm:prSet presAssocID="{B4073A2F-0C04-4A33-A290-A98FF81FA88B}" presName="Name13" presStyleLbl="parChTrans1D2" presStyleIdx="10" presStyleCnt="13"/>
      <dgm:spPr/>
      <dgm:t>
        <a:bodyPr/>
        <a:lstStyle/>
        <a:p>
          <a:endParaRPr lang="en-US"/>
        </a:p>
      </dgm:t>
    </dgm:pt>
    <dgm:pt modelId="{693973AB-0740-483C-B73F-2ECADBA42EF0}" type="pres">
      <dgm:prSet presAssocID="{C531885D-D098-428B-A47F-8B9E00435C6B}" presName="childText" presStyleLbl="bgAcc1" presStyleIdx="10" presStyleCnt="13" custScaleX="183446" custScaleY="212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5766E-1258-4108-AFC2-EF6354AA673E}" type="pres">
      <dgm:prSet presAssocID="{C791FD49-9792-48E7-839E-ECD8DC13F016}" presName="Name13" presStyleLbl="parChTrans1D2" presStyleIdx="11" presStyleCnt="13"/>
      <dgm:spPr/>
      <dgm:t>
        <a:bodyPr/>
        <a:lstStyle/>
        <a:p>
          <a:endParaRPr lang="en-US"/>
        </a:p>
      </dgm:t>
    </dgm:pt>
    <dgm:pt modelId="{88D60E44-98D3-488E-BE6F-C56441253E4D}" type="pres">
      <dgm:prSet presAssocID="{3EB9880D-8DE3-465C-BBF3-28F7006BDF87}" presName="childText" presStyleLbl="bgAcc1" presStyleIdx="11" presStyleCnt="13" custScaleX="172573" custScaleY="178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91577-268F-4635-9657-7CB4C26FD109}" type="pres">
      <dgm:prSet presAssocID="{D6D62081-6131-4B56-ACB8-F10F2338BF4E}" presName="Name13" presStyleLbl="parChTrans1D2" presStyleIdx="12" presStyleCnt="13"/>
      <dgm:spPr/>
      <dgm:t>
        <a:bodyPr/>
        <a:lstStyle/>
        <a:p>
          <a:endParaRPr lang="en-US"/>
        </a:p>
      </dgm:t>
    </dgm:pt>
    <dgm:pt modelId="{536DD140-78D2-40A7-9B95-2570AFAA3D16}" type="pres">
      <dgm:prSet presAssocID="{8290A23C-F867-42FD-8D0B-1D2CDB097CF1}" presName="childText" presStyleLbl="bgAcc1" presStyleIdx="12" presStyleCnt="13" custScaleX="168621" custScaleY="126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42B5EA-98FD-4B95-8119-7F565CC5655B}" srcId="{91B2B7AC-403B-452C-BAC6-4E1FF653B8B1}" destId="{B9073C5A-26C3-4035-8AC0-AA812360A391}" srcOrd="2" destOrd="0" parTransId="{249F3956-2D44-44E0-A3F0-513E510148C5}" sibTransId="{6C21F291-97E4-4072-B376-28C32E09116A}"/>
    <dgm:cxn modelId="{819BB835-51D1-4D7E-9078-4D6CDE00EB4A}" srcId="{7B5883BC-E647-4DC2-A485-F060B8484979}" destId="{9E7D474E-2675-4025-82DB-65C05E6E8EB4}" srcOrd="2" destOrd="0" parTransId="{C3245D11-2126-4F13-BA16-48A6F904FF0B}" sibTransId="{99B9083B-1EED-45F2-A446-25A3E64D7636}"/>
    <dgm:cxn modelId="{940DF47B-4102-484A-A1F1-813BD245E311}" type="presOf" srcId="{91B2B7AC-403B-452C-BAC6-4E1FF653B8B1}" destId="{A55824F4-E2EF-44F6-9689-79D22746312E}" srcOrd="0" destOrd="0" presId="urn:microsoft.com/office/officeart/2005/8/layout/hierarchy3"/>
    <dgm:cxn modelId="{4FCACC29-60F9-4F69-817C-71AB075A8729}" srcId="{4EF3BB93-55E8-4533-AFAB-0CF399E4F482}" destId="{8290A23C-F867-42FD-8D0B-1D2CDB097CF1}" srcOrd="2" destOrd="0" parTransId="{D6D62081-6131-4B56-ACB8-F10F2338BF4E}" sibTransId="{93263A43-6BC4-43F7-A1C7-FBD57ECC07EB}"/>
    <dgm:cxn modelId="{C89FC4B3-BDC7-429E-8BAA-826FE2090627}" type="presOf" srcId="{3EB9880D-8DE3-465C-BBF3-28F7006BDF87}" destId="{88D60E44-98D3-488E-BE6F-C56441253E4D}" srcOrd="0" destOrd="0" presId="urn:microsoft.com/office/officeart/2005/8/layout/hierarchy3"/>
    <dgm:cxn modelId="{A9ACA8E5-E813-4AA8-8547-390D6A7670FA}" type="presOf" srcId="{91B2B7AC-403B-452C-BAC6-4E1FF653B8B1}" destId="{66B62157-9078-4147-BF8E-4B44A501584F}" srcOrd="1" destOrd="0" presId="urn:microsoft.com/office/officeart/2005/8/layout/hierarchy3"/>
    <dgm:cxn modelId="{09F282C5-1D09-4BED-83CD-E2795C79BE65}" srcId="{7B5883BC-E647-4DC2-A485-F060B8484979}" destId="{F16665B9-C58E-46FC-BB24-5819A2F0C6F7}" srcOrd="0" destOrd="0" parTransId="{14C304B7-033E-4783-B5BB-E22C51CA8008}" sibTransId="{BEE45046-0B88-473B-A22C-41D5FA1E391B}"/>
    <dgm:cxn modelId="{DE5C4D66-03E5-46BF-B682-9CA24994B073}" type="presOf" srcId="{ACAFA9C1-E281-47B9-A84D-0582C0D15AA5}" destId="{D6AD5DEC-0C53-459B-9CDD-D00A35AFD124}" srcOrd="0" destOrd="0" presId="urn:microsoft.com/office/officeart/2005/8/layout/hierarchy3"/>
    <dgm:cxn modelId="{FA1B5C7F-BC7D-4C74-A8B6-9547919D99DB}" type="presOf" srcId="{9657ACCC-685B-442C-B98D-1D2A20E951ED}" destId="{85714F4A-3213-4EE2-B1E2-185683A79F56}" srcOrd="0" destOrd="0" presId="urn:microsoft.com/office/officeart/2005/8/layout/hierarchy3"/>
    <dgm:cxn modelId="{0857FCBD-F306-4C5B-8E18-1995A4D02D36}" type="presOf" srcId="{C531885D-D098-428B-A47F-8B9E00435C6B}" destId="{693973AB-0740-483C-B73F-2ECADBA42EF0}" srcOrd="0" destOrd="0" presId="urn:microsoft.com/office/officeart/2005/8/layout/hierarchy3"/>
    <dgm:cxn modelId="{246BA409-B22F-42D4-A24E-34A29568ADB5}" type="presOf" srcId="{9091DED1-5EDC-4DD1-9E67-161051BF3EEB}" destId="{B8B2ED90-84AB-40F6-AEF0-C81D19DC0BC4}" srcOrd="0" destOrd="0" presId="urn:microsoft.com/office/officeart/2005/8/layout/hierarchy3"/>
    <dgm:cxn modelId="{5B97EBEE-98AD-4FB9-B0D3-11DA851B5057}" srcId="{7B5883BC-E647-4DC2-A485-F060B8484979}" destId="{91B2B7AC-403B-452C-BAC6-4E1FF653B8B1}" srcOrd="1" destOrd="0" parTransId="{3567582E-B011-4AFF-8D0B-099748B8DADD}" sibTransId="{3B7882CC-F807-4C3A-8F7B-D50BB03A6E98}"/>
    <dgm:cxn modelId="{18295BBE-A24B-448C-9724-A6397B3EF269}" srcId="{91B2B7AC-403B-452C-BAC6-4E1FF653B8B1}" destId="{82285014-BE6E-4DCB-A2D1-48E4D7AD4464}" srcOrd="0" destOrd="0" parTransId="{A1B5FF6F-CB46-437B-8F3C-A1008737CF37}" sibTransId="{66AF50AB-0011-45C7-8458-FA2EF0042857}"/>
    <dgm:cxn modelId="{CAA8A559-544B-4E29-80E5-A2B23860BF46}" srcId="{7B5883BC-E647-4DC2-A485-F060B8484979}" destId="{4EF3BB93-55E8-4533-AFAB-0CF399E4F482}" srcOrd="3" destOrd="0" parTransId="{5CB1BB3F-9A02-4DAC-9526-2C3D0684C187}" sibTransId="{C4FEEC3A-A8A3-495C-9D18-9E2326E0D33A}"/>
    <dgm:cxn modelId="{550EB74D-4600-47A5-98F7-013FB6B9721A}" srcId="{F16665B9-C58E-46FC-BB24-5819A2F0C6F7}" destId="{1A5C3F07-8B4B-4CED-9BBE-C1BE3B673B13}" srcOrd="1" destOrd="0" parTransId="{9657ACCC-685B-442C-B98D-1D2A20E951ED}" sibTransId="{745955D5-66FA-4C31-B8ED-75C3281EF12E}"/>
    <dgm:cxn modelId="{64446AA6-6C47-4CF6-93FD-25C072FB6AB6}" type="presOf" srcId="{FA6092B5-755A-4B4C-9CD9-088655CD6981}" destId="{03045336-C7F9-4560-A5C1-5AC6E55EECAC}" srcOrd="0" destOrd="0" presId="urn:microsoft.com/office/officeart/2005/8/layout/hierarchy3"/>
    <dgm:cxn modelId="{F2159728-2969-4ECE-A14E-0985539D5CA5}" type="presOf" srcId="{93EC8F06-87A5-448A-A1A6-18DF280466F7}" destId="{B410F95B-5DBA-486A-8952-3926FCB668B3}" srcOrd="0" destOrd="0" presId="urn:microsoft.com/office/officeart/2005/8/layout/hierarchy3"/>
    <dgm:cxn modelId="{EED4C50F-6EB6-4EAB-8A1A-FDC291C1C008}" type="presOf" srcId="{84145BC5-966C-4455-B9A0-6FCA4FBA2F96}" destId="{8B7E1BB2-49F0-45F0-9D63-105868DC4360}" srcOrd="0" destOrd="0" presId="urn:microsoft.com/office/officeart/2005/8/layout/hierarchy3"/>
    <dgm:cxn modelId="{B3C64F39-4C11-4622-A771-0A45B981CD33}" type="presOf" srcId="{F16665B9-C58E-46FC-BB24-5819A2F0C6F7}" destId="{B190DFF8-FEE4-4AA2-84B4-D02038340F88}" srcOrd="1" destOrd="0" presId="urn:microsoft.com/office/officeart/2005/8/layout/hierarchy3"/>
    <dgm:cxn modelId="{2C789675-1CDF-4E81-A281-0D5C268B9847}" type="presOf" srcId="{62555293-1D29-43FD-9256-1E655C5EE3A2}" destId="{B560FCDE-F085-425E-8D24-C0EC3265AA4B}" srcOrd="0" destOrd="0" presId="urn:microsoft.com/office/officeart/2005/8/layout/hierarchy3"/>
    <dgm:cxn modelId="{7DCAEE2D-015A-4F78-BE16-24874D049DD8}" type="presOf" srcId="{B4073A2F-0C04-4A33-A290-A98FF81FA88B}" destId="{894EA61D-A616-4C71-86C6-AAEB7D98B6AC}" srcOrd="0" destOrd="0" presId="urn:microsoft.com/office/officeart/2005/8/layout/hierarchy3"/>
    <dgm:cxn modelId="{51873E7E-14FB-4F17-B737-64C69AC0FEC2}" type="presOf" srcId="{A1B5FF6F-CB46-437B-8F3C-A1008737CF37}" destId="{00B0F17A-6E73-47B4-844D-A8F6A780E299}" srcOrd="0" destOrd="0" presId="urn:microsoft.com/office/officeart/2005/8/layout/hierarchy3"/>
    <dgm:cxn modelId="{6791C1CC-E5D9-4F7A-B531-43759FEF0809}" srcId="{9E7D474E-2675-4025-82DB-65C05E6E8EB4}" destId="{FA6092B5-755A-4B4C-9CD9-088655CD6981}" srcOrd="2" destOrd="0" parTransId="{93EC8F06-87A5-448A-A1A6-18DF280466F7}" sibTransId="{7732F06E-5EEC-4694-B7F5-193AABB814C3}"/>
    <dgm:cxn modelId="{6DCC96B5-FCDC-4A3E-A125-839F22F10F79}" type="presOf" srcId="{B9073C5A-26C3-4035-8AC0-AA812360A391}" destId="{B4D11535-960E-4826-8DDF-CBC81CB009B0}" srcOrd="0" destOrd="0" presId="urn:microsoft.com/office/officeart/2005/8/layout/hierarchy3"/>
    <dgm:cxn modelId="{9929B2C3-38E5-4933-98D6-B859F94889E4}" type="presOf" srcId="{D6D62081-6131-4B56-ACB8-F10F2338BF4E}" destId="{97A91577-268F-4635-9657-7CB4C26FD109}" srcOrd="0" destOrd="0" presId="urn:microsoft.com/office/officeart/2005/8/layout/hierarchy3"/>
    <dgm:cxn modelId="{874078C3-9C1C-4964-8EB1-C431CB9247BF}" type="presOf" srcId="{7B5883BC-E647-4DC2-A485-F060B8484979}" destId="{6BCD6EA4-852B-4F11-BAF8-354DD460EE80}" srcOrd="0" destOrd="0" presId="urn:microsoft.com/office/officeart/2005/8/layout/hierarchy3"/>
    <dgm:cxn modelId="{2C2617D1-7873-45B0-82B5-C8A6214838F2}" type="presOf" srcId="{7DDAF6A3-90FC-4C85-B462-E424F2DBDCD4}" destId="{9E044933-693A-4DA8-9A35-BA7DAA8F2E6B}" srcOrd="0" destOrd="0" presId="urn:microsoft.com/office/officeart/2005/8/layout/hierarchy3"/>
    <dgm:cxn modelId="{00F77111-766A-4240-B81E-39FE5B52EE2A}" type="presOf" srcId="{CFAD3F53-B767-463B-95A1-B5E8E7ED61D6}" destId="{5DFF20F2-54D0-4A2C-B7EE-AC1701E81D1A}" srcOrd="0" destOrd="0" presId="urn:microsoft.com/office/officeart/2005/8/layout/hierarchy3"/>
    <dgm:cxn modelId="{D5CA37EE-00F7-4841-9F06-63492A465548}" type="presOf" srcId="{3E8A8A46-B61C-43A1-9575-BCFC896EC598}" destId="{EE4D1A50-0697-4FB8-81B9-C88117C1DF6C}" srcOrd="0" destOrd="0" presId="urn:microsoft.com/office/officeart/2005/8/layout/hierarchy3"/>
    <dgm:cxn modelId="{A075E647-E1AD-4941-826C-FE4E55324D05}" type="presOf" srcId="{8E72C55B-FD1B-49E8-80E0-24149A95A96D}" destId="{CA17F0CE-AE4A-46E4-BE6B-7EB017EF4096}" srcOrd="0" destOrd="0" presId="urn:microsoft.com/office/officeart/2005/8/layout/hierarchy3"/>
    <dgm:cxn modelId="{3D52EF5F-4309-41CF-B624-10470B03CEDC}" type="presOf" srcId="{C791FD49-9792-48E7-839E-ECD8DC13F016}" destId="{B905766E-1258-4108-AFC2-EF6354AA673E}" srcOrd="0" destOrd="0" presId="urn:microsoft.com/office/officeart/2005/8/layout/hierarchy3"/>
    <dgm:cxn modelId="{FC32F53C-B410-44DD-A6EE-20A0CE0E2E78}" type="presOf" srcId="{9E7D474E-2675-4025-82DB-65C05E6E8EB4}" destId="{F73E72E6-0597-4C57-9935-28B98CCCB9D8}" srcOrd="1" destOrd="0" presId="urn:microsoft.com/office/officeart/2005/8/layout/hierarchy3"/>
    <dgm:cxn modelId="{78B7284A-F11B-478E-ADAA-42BBE76D11AF}" type="presOf" srcId="{1A5C3F07-8B4B-4CED-9BBE-C1BE3B673B13}" destId="{C74C1DEC-B7E9-4ED5-82BC-EA9CA9BDB260}" srcOrd="0" destOrd="0" presId="urn:microsoft.com/office/officeart/2005/8/layout/hierarchy3"/>
    <dgm:cxn modelId="{C59707A4-AA3F-48EA-83DD-1A6B978CD94F}" type="presOf" srcId="{6C6C2B2B-69A3-47ED-A038-F9456C505446}" destId="{F1DB3E9B-9CEF-4F22-8523-A8E5688895E1}" srcOrd="0" destOrd="0" presId="urn:microsoft.com/office/officeart/2005/8/layout/hierarchy3"/>
    <dgm:cxn modelId="{6AE5D294-8519-4E4D-89AB-C6D20DB94A7A}" type="presOf" srcId="{BA862438-21F6-49AB-85F8-56452BBC2191}" destId="{993BF867-D11A-40F5-87BA-FCD60CC1A854}" srcOrd="0" destOrd="0" presId="urn:microsoft.com/office/officeart/2005/8/layout/hierarchy3"/>
    <dgm:cxn modelId="{DB9700F2-34CC-495C-8B45-AB6E5C700E2F}" type="presOf" srcId="{4EF3BB93-55E8-4533-AFAB-0CF399E4F482}" destId="{63C17A24-AD3A-4337-9BFF-E4AFA8804C43}" srcOrd="1" destOrd="0" presId="urn:microsoft.com/office/officeart/2005/8/layout/hierarchy3"/>
    <dgm:cxn modelId="{39F9001D-33D5-4167-AD0B-BD879B24EE6F}" type="presOf" srcId="{249F3956-2D44-44E0-A3F0-513E510148C5}" destId="{432C14FD-2B02-448B-9245-AF74ABF9A799}" srcOrd="0" destOrd="0" presId="urn:microsoft.com/office/officeart/2005/8/layout/hierarchy3"/>
    <dgm:cxn modelId="{DEACD36F-C140-4E22-8DD9-7172F8B99F5A}" type="presOf" srcId="{82285014-BE6E-4DCB-A2D1-48E4D7AD4464}" destId="{0CA8124B-E73D-450A-BA33-3CBF31900178}" srcOrd="0" destOrd="0" presId="urn:microsoft.com/office/officeart/2005/8/layout/hierarchy3"/>
    <dgm:cxn modelId="{B5D9CED6-8B42-44D5-83DB-45917FB5FA34}" type="presOf" srcId="{9E7D474E-2675-4025-82DB-65C05E6E8EB4}" destId="{ADCE16AA-26AE-41CB-8678-26614F82F27D}" srcOrd="0" destOrd="0" presId="urn:microsoft.com/office/officeart/2005/8/layout/hierarchy3"/>
    <dgm:cxn modelId="{C5750FD5-A7FD-420C-9B1E-B03DA3EEDE62}" srcId="{9E7D474E-2675-4025-82DB-65C05E6E8EB4}" destId="{9091DED1-5EDC-4DD1-9E67-161051BF3EEB}" srcOrd="1" destOrd="0" parTransId="{CEF2BC12-9556-47FA-927A-422782E57A34}" sibTransId="{A423678A-AC92-4523-A1D4-04F5BA4133F7}"/>
    <dgm:cxn modelId="{21FA3130-A50B-4EAC-9034-A18769565ED9}" type="presOf" srcId="{4EF3BB93-55E8-4533-AFAB-0CF399E4F482}" destId="{6EFD97D6-6FDA-4D21-8F12-50D7BA7A30C9}" srcOrd="0" destOrd="0" presId="urn:microsoft.com/office/officeart/2005/8/layout/hierarchy3"/>
    <dgm:cxn modelId="{2143B89F-C496-40AE-9F29-6F33AF87F1BE}" srcId="{F16665B9-C58E-46FC-BB24-5819A2F0C6F7}" destId="{BA862438-21F6-49AB-85F8-56452BBC2191}" srcOrd="0" destOrd="0" parTransId="{7DDAF6A3-90FC-4C85-B462-E424F2DBDCD4}" sibTransId="{67654CA2-6F4E-43FF-B93D-748FC10CD885}"/>
    <dgm:cxn modelId="{57685292-83DC-47C8-8BE0-9EE925D678D3}" type="presOf" srcId="{8290A23C-F867-42FD-8D0B-1D2CDB097CF1}" destId="{536DD140-78D2-40A7-9B95-2570AFAA3D16}" srcOrd="0" destOrd="0" presId="urn:microsoft.com/office/officeart/2005/8/layout/hierarchy3"/>
    <dgm:cxn modelId="{21B92206-22C8-4BC3-A282-4D6A22E828F4}" srcId="{4EF3BB93-55E8-4533-AFAB-0CF399E4F482}" destId="{3EB9880D-8DE3-465C-BBF3-28F7006BDF87}" srcOrd="1" destOrd="0" parTransId="{C791FD49-9792-48E7-839E-ECD8DC13F016}" sibTransId="{87DF975E-915A-432D-9DD8-919FFB0B6B84}"/>
    <dgm:cxn modelId="{0EBF40EA-4B28-4F29-9669-4F5133B9A1AE}" srcId="{91B2B7AC-403B-452C-BAC6-4E1FF653B8B1}" destId="{3E8A8A46-B61C-43A1-9575-BCFC896EC598}" srcOrd="3" destOrd="0" parTransId="{ACAFA9C1-E281-47B9-A84D-0582C0D15AA5}" sibTransId="{85C6572C-A7DE-4D91-A00E-A2DC5CFD2CE2}"/>
    <dgm:cxn modelId="{427AC00C-53EC-4606-8F7A-D26E6E135D12}" type="presOf" srcId="{CEF2BC12-9556-47FA-927A-422782E57A34}" destId="{98F2A7D8-100E-4D49-B5FA-154FC043B4C5}" srcOrd="0" destOrd="0" presId="urn:microsoft.com/office/officeart/2005/8/layout/hierarchy3"/>
    <dgm:cxn modelId="{53940561-13E0-49E8-A6D7-AC273EFDEFB2}" srcId="{F16665B9-C58E-46FC-BB24-5819A2F0C6F7}" destId="{CFAD3F53-B767-463B-95A1-B5E8E7ED61D6}" srcOrd="2" destOrd="0" parTransId="{62555293-1D29-43FD-9256-1E655C5EE3A2}" sibTransId="{5FBB877B-2CED-455F-AF83-443277A7BED1}"/>
    <dgm:cxn modelId="{FA76657C-CD0A-4819-B049-69B3B67E5E9A}" srcId="{91B2B7AC-403B-452C-BAC6-4E1FF653B8B1}" destId="{8E72C55B-FD1B-49E8-80E0-24149A95A96D}" srcOrd="1" destOrd="0" parTransId="{6C6C2B2B-69A3-47ED-A038-F9456C505446}" sibTransId="{8471B4FE-070E-4717-8C97-BFAA4DDFE176}"/>
    <dgm:cxn modelId="{BF7D6ADC-D0B6-4109-9749-5DBD281F15E0}" type="presOf" srcId="{F16665B9-C58E-46FC-BB24-5819A2F0C6F7}" destId="{878F1801-BD7B-4736-BF4E-285A165EF49A}" srcOrd="0" destOrd="0" presId="urn:microsoft.com/office/officeart/2005/8/layout/hierarchy3"/>
    <dgm:cxn modelId="{9EF57C88-84D4-49B1-A603-60D3891B06FA}" srcId="{9E7D474E-2675-4025-82DB-65C05E6E8EB4}" destId="{84145BC5-966C-4455-B9A0-6FCA4FBA2F96}" srcOrd="0" destOrd="0" parTransId="{2B7818AF-8F2F-4CD2-B367-C1A81BE68FAC}" sibTransId="{8530C6A0-CAC4-4BBA-89A0-9ACCE6FD73D5}"/>
    <dgm:cxn modelId="{09241751-9C07-40FC-A80A-AAC9F55EFF9D}" srcId="{4EF3BB93-55E8-4533-AFAB-0CF399E4F482}" destId="{C531885D-D098-428B-A47F-8B9E00435C6B}" srcOrd="0" destOrd="0" parTransId="{B4073A2F-0C04-4A33-A290-A98FF81FA88B}" sibTransId="{5156C898-4241-4263-A5C3-7DC01C0CBB03}"/>
    <dgm:cxn modelId="{A3DA9679-8E4B-412A-8D08-44DEB5B21027}" type="presOf" srcId="{2B7818AF-8F2F-4CD2-B367-C1A81BE68FAC}" destId="{6104A6AA-C957-45E4-BC45-B852F3F0F964}" srcOrd="0" destOrd="0" presId="urn:microsoft.com/office/officeart/2005/8/layout/hierarchy3"/>
    <dgm:cxn modelId="{3DFEEE3D-CE67-4B7B-9B3A-14F79704BB20}" type="presParOf" srcId="{6BCD6EA4-852B-4F11-BAF8-354DD460EE80}" destId="{74BDC727-1888-42CC-827B-A8E59D798872}" srcOrd="0" destOrd="0" presId="urn:microsoft.com/office/officeart/2005/8/layout/hierarchy3"/>
    <dgm:cxn modelId="{FD0B0967-C29D-4983-A23C-7BCFAB2FB1A8}" type="presParOf" srcId="{74BDC727-1888-42CC-827B-A8E59D798872}" destId="{36E7E65A-68B1-4018-B793-CD3595C6C7C8}" srcOrd="0" destOrd="0" presId="urn:microsoft.com/office/officeart/2005/8/layout/hierarchy3"/>
    <dgm:cxn modelId="{0E7CFD1B-07CA-46CC-BABB-44CF8E3D6F2E}" type="presParOf" srcId="{36E7E65A-68B1-4018-B793-CD3595C6C7C8}" destId="{878F1801-BD7B-4736-BF4E-285A165EF49A}" srcOrd="0" destOrd="0" presId="urn:microsoft.com/office/officeart/2005/8/layout/hierarchy3"/>
    <dgm:cxn modelId="{66E6B382-E951-4325-AC6D-A30EDD8BC1EA}" type="presParOf" srcId="{36E7E65A-68B1-4018-B793-CD3595C6C7C8}" destId="{B190DFF8-FEE4-4AA2-84B4-D02038340F88}" srcOrd="1" destOrd="0" presId="urn:microsoft.com/office/officeart/2005/8/layout/hierarchy3"/>
    <dgm:cxn modelId="{BD6F4D59-F26C-466F-ABF1-297ED4372EA4}" type="presParOf" srcId="{74BDC727-1888-42CC-827B-A8E59D798872}" destId="{3A777126-2DBA-4959-A337-9145439C989B}" srcOrd="1" destOrd="0" presId="urn:microsoft.com/office/officeart/2005/8/layout/hierarchy3"/>
    <dgm:cxn modelId="{1D01C5E5-905A-4210-A40F-9F452B4C5144}" type="presParOf" srcId="{3A777126-2DBA-4959-A337-9145439C989B}" destId="{9E044933-693A-4DA8-9A35-BA7DAA8F2E6B}" srcOrd="0" destOrd="0" presId="urn:microsoft.com/office/officeart/2005/8/layout/hierarchy3"/>
    <dgm:cxn modelId="{33F7EAD9-B73A-4819-9C9F-5BBC48B6C605}" type="presParOf" srcId="{3A777126-2DBA-4959-A337-9145439C989B}" destId="{993BF867-D11A-40F5-87BA-FCD60CC1A854}" srcOrd="1" destOrd="0" presId="urn:microsoft.com/office/officeart/2005/8/layout/hierarchy3"/>
    <dgm:cxn modelId="{1D45044C-8C60-49A6-AF96-E83FE1C55334}" type="presParOf" srcId="{3A777126-2DBA-4959-A337-9145439C989B}" destId="{85714F4A-3213-4EE2-B1E2-185683A79F56}" srcOrd="2" destOrd="0" presId="urn:microsoft.com/office/officeart/2005/8/layout/hierarchy3"/>
    <dgm:cxn modelId="{96C0719E-33BF-4835-BE9A-EF515B3DAF22}" type="presParOf" srcId="{3A777126-2DBA-4959-A337-9145439C989B}" destId="{C74C1DEC-B7E9-4ED5-82BC-EA9CA9BDB260}" srcOrd="3" destOrd="0" presId="urn:microsoft.com/office/officeart/2005/8/layout/hierarchy3"/>
    <dgm:cxn modelId="{B0DC4126-9A24-4F62-9E81-AA66E76E7BC3}" type="presParOf" srcId="{3A777126-2DBA-4959-A337-9145439C989B}" destId="{B560FCDE-F085-425E-8D24-C0EC3265AA4B}" srcOrd="4" destOrd="0" presId="urn:microsoft.com/office/officeart/2005/8/layout/hierarchy3"/>
    <dgm:cxn modelId="{1ED784AE-106B-49BA-9CDF-EA45278A1212}" type="presParOf" srcId="{3A777126-2DBA-4959-A337-9145439C989B}" destId="{5DFF20F2-54D0-4A2C-B7EE-AC1701E81D1A}" srcOrd="5" destOrd="0" presId="urn:microsoft.com/office/officeart/2005/8/layout/hierarchy3"/>
    <dgm:cxn modelId="{8F2C509A-BC58-459B-A80B-0C021E01E4EF}" type="presParOf" srcId="{6BCD6EA4-852B-4F11-BAF8-354DD460EE80}" destId="{CEA981A9-E048-4A47-B281-FE36C2B295BE}" srcOrd="1" destOrd="0" presId="urn:microsoft.com/office/officeart/2005/8/layout/hierarchy3"/>
    <dgm:cxn modelId="{A316851C-56D4-4903-88B4-EA8962376C11}" type="presParOf" srcId="{CEA981A9-E048-4A47-B281-FE36C2B295BE}" destId="{8798F75F-BD78-4A02-8E32-EF1D05E0D61C}" srcOrd="0" destOrd="0" presId="urn:microsoft.com/office/officeart/2005/8/layout/hierarchy3"/>
    <dgm:cxn modelId="{09A942B3-B343-4DDC-838F-0368A4A38AA2}" type="presParOf" srcId="{8798F75F-BD78-4A02-8E32-EF1D05E0D61C}" destId="{A55824F4-E2EF-44F6-9689-79D22746312E}" srcOrd="0" destOrd="0" presId="urn:microsoft.com/office/officeart/2005/8/layout/hierarchy3"/>
    <dgm:cxn modelId="{EC4C2BA0-B7E0-48A0-8CCC-F7CB89404875}" type="presParOf" srcId="{8798F75F-BD78-4A02-8E32-EF1D05E0D61C}" destId="{66B62157-9078-4147-BF8E-4B44A501584F}" srcOrd="1" destOrd="0" presId="urn:microsoft.com/office/officeart/2005/8/layout/hierarchy3"/>
    <dgm:cxn modelId="{1F42FED1-4F41-4329-BB1B-17AF3B943DE6}" type="presParOf" srcId="{CEA981A9-E048-4A47-B281-FE36C2B295BE}" destId="{D570AB6A-531E-428B-BED5-76E3FE6786D7}" srcOrd="1" destOrd="0" presId="urn:microsoft.com/office/officeart/2005/8/layout/hierarchy3"/>
    <dgm:cxn modelId="{8E71F037-55EB-4A42-81E6-0C9CBEBD4FD2}" type="presParOf" srcId="{D570AB6A-531E-428B-BED5-76E3FE6786D7}" destId="{00B0F17A-6E73-47B4-844D-A8F6A780E299}" srcOrd="0" destOrd="0" presId="urn:microsoft.com/office/officeart/2005/8/layout/hierarchy3"/>
    <dgm:cxn modelId="{4E3771EB-8B7B-4A61-9329-8566093EBCA5}" type="presParOf" srcId="{D570AB6A-531E-428B-BED5-76E3FE6786D7}" destId="{0CA8124B-E73D-450A-BA33-3CBF31900178}" srcOrd="1" destOrd="0" presId="urn:microsoft.com/office/officeart/2005/8/layout/hierarchy3"/>
    <dgm:cxn modelId="{FD310EFD-7EBF-403C-8CBC-721FAF926C59}" type="presParOf" srcId="{D570AB6A-531E-428B-BED5-76E3FE6786D7}" destId="{F1DB3E9B-9CEF-4F22-8523-A8E5688895E1}" srcOrd="2" destOrd="0" presId="urn:microsoft.com/office/officeart/2005/8/layout/hierarchy3"/>
    <dgm:cxn modelId="{F31C5E65-42C2-47BE-AE91-7217E98BD7BB}" type="presParOf" srcId="{D570AB6A-531E-428B-BED5-76E3FE6786D7}" destId="{CA17F0CE-AE4A-46E4-BE6B-7EB017EF4096}" srcOrd="3" destOrd="0" presId="urn:microsoft.com/office/officeart/2005/8/layout/hierarchy3"/>
    <dgm:cxn modelId="{01A3B564-76FD-4280-94D1-D38A522BB3CC}" type="presParOf" srcId="{D570AB6A-531E-428B-BED5-76E3FE6786D7}" destId="{432C14FD-2B02-448B-9245-AF74ABF9A799}" srcOrd="4" destOrd="0" presId="urn:microsoft.com/office/officeart/2005/8/layout/hierarchy3"/>
    <dgm:cxn modelId="{4B1C4FC3-DA0E-4FF4-933E-12511059015F}" type="presParOf" srcId="{D570AB6A-531E-428B-BED5-76E3FE6786D7}" destId="{B4D11535-960E-4826-8DDF-CBC81CB009B0}" srcOrd="5" destOrd="0" presId="urn:microsoft.com/office/officeart/2005/8/layout/hierarchy3"/>
    <dgm:cxn modelId="{82130A06-C537-45E4-9706-1CB394E4DBF4}" type="presParOf" srcId="{D570AB6A-531E-428B-BED5-76E3FE6786D7}" destId="{D6AD5DEC-0C53-459B-9CDD-D00A35AFD124}" srcOrd="6" destOrd="0" presId="urn:microsoft.com/office/officeart/2005/8/layout/hierarchy3"/>
    <dgm:cxn modelId="{935747A0-B66E-4FD0-8137-F354517C20A2}" type="presParOf" srcId="{D570AB6A-531E-428B-BED5-76E3FE6786D7}" destId="{EE4D1A50-0697-4FB8-81B9-C88117C1DF6C}" srcOrd="7" destOrd="0" presId="urn:microsoft.com/office/officeart/2005/8/layout/hierarchy3"/>
    <dgm:cxn modelId="{A37393B9-1416-44D9-8EDB-E9199A066F3D}" type="presParOf" srcId="{6BCD6EA4-852B-4F11-BAF8-354DD460EE80}" destId="{216D6645-3A02-4278-8E30-35F55058F105}" srcOrd="2" destOrd="0" presId="urn:microsoft.com/office/officeart/2005/8/layout/hierarchy3"/>
    <dgm:cxn modelId="{41D3F8A3-AD04-4BC0-9613-D06CA09891D0}" type="presParOf" srcId="{216D6645-3A02-4278-8E30-35F55058F105}" destId="{6FC75322-13D9-40BF-AFB9-2D42AC1BC046}" srcOrd="0" destOrd="0" presId="urn:microsoft.com/office/officeart/2005/8/layout/hierarchy3"/>
    <dgm:cxn modelId="{E0CFE6B6-3E40-4CA3-B2A2-EEE353697D15}" type="presParOf" srcId="{6FC75322-13D9-40BF-AFB9-2D42AC1BC046}" destId="{ADCE16AA-26AE-41CB-8678-26614F82F27D}" srcOrd="0" destOrd="0" presId="urn:microsoft.com/office/officeart/2005/8/layout/hierarchy3"/>
    <dgm:cxn modelId="{35B50208-C615-4F39-87BA-026D814ADFEF}" type="presParOf" srcId="{6FC75322-13D9-40BF-AFB9-2D42AC1BC046}" destId="{F73E72E6-0597-4C57-9935-28B98CCCB9D8}" srcOrd="1" destOrd="0" presId="urn:microsoft.com/office/officeart/2005/8/layout/hierarchy3"/>
    <dgm:cxn modelId="{365A7145-842B-44FD-8450-97485D522CC1}" type="presParOf" srcId="{216D6645-3A02-4278-8E30-35F55058F105}" destId="{1E1F5031-590D-4185-9FF5-028EEF64757E}" srcOrd="1" destOrd="0" presId="urn:microsoft.com/office/officeart/2005/8/layout/hierarchy3"/>
    <dgm:cxn modelId="{916839F3-6510-43CA-A544-09AD90D304AB}" type="presParOf" srcId="{1E1F5031-590D-4185-9FF5-028EEF64757E}" destId="{6104A6AA-C957-45E4-BC45-B852F3F0F964}" srcOrd="0" destOrd="0" presId="urn:microsoft.com/office/officeart/2005/8/layout/hierarchy3"/>
    <dgm:cxn modelId="{8F791224-243C-49F4-8CD4-DAB9EE5D74A7}" type="presParOf" srcId="{1E1F5031-590D-4185-9FF5-028EEF64757E}" destId="{8B7E1BB2-49F0-45F0-9D63-105868DC4360}" srcOrd="1" destOrd="0" presId="urn:microsoft.com/office/officeart/2005/8/layout/hierarchy3"/>
    <dgm:cxn modelId="{1E5FD4CD-6D96-4DE2-92B8-808E67949482}" type="presParOf" srcId="{1E1F5031-590D-4185-9FF5-028EEF64757E}" destId="{98F2A7D8-100E-4D49-B5FA-154FC043B4C5}" srcOrd="2" destOrd="0" presId="urn:microsoft.com/office/officeart/2005/8/layout/hierarchy3"/>
    <dgm:cxn modelId="{72785747-ADFA-4088-A36B-0FF4CCD9FF98}" type="presParOf" srcId="{1E1F5031-590D-4185-9FF5-028EEF64757E}" destId="{B8B2ED90-84AB-40F6-AEF0-C81D19DC0BC4}" srcOrd="3" destOrd="0" presId="urn:microsoft.com/office/officeart/2005/8/layout/hierarchy3"/>
    <dgm:cxn modelId="{DD0302A5-8AE7-45A3-93F9-01A58DFB8FA9}" type="presParOf" srcId="{1E1F5031-590D-4185-9FF5-028EEF64757E}" destId="{B410F95B-5DBA-486A-8952-3926FCB668B3}" srcOrd="4" destOrd="0" presId="urn:microsoft.com/office/officeart/2005/8/layout/hierarchy3"/>
    <dgm:cxn modelId="{E8E99027-7C4D-46DF-83A6-F491482A056B}" type="presParOf" srcId="{1E1F5031-590D-4185-9FF5-028EEF64757E}" destId="{03045336-C7F9-4560-A5C1-5AC6E55EECAC}" srcOrd="5" destOrd="0" presId="urn:microsoft.com/office/officeart/2005/8/layout/hierarchy3"/>
    <dgm:cxn modelId="{486F0034-42EB-46A5-B38E-B15EC68BCA20}" type="presParOf" srcId="{6BCD6EA4-852B-4F11-BAF8-354DD460EE80}" destId="{1913B118-B56D-4602-90E7-AE913A0EBA80}" srcOrd="3" destOrd="0" presId="urn:microsoft.com/office/officeart/2005/8/layout/hierarchy3"/>
    <dgm:cxn modelId="{EB25465B-5ACA-43D5-B0EF-81749A192CE6}" type="presParOf" srcId="{1913B118-B56D-4602-90E7-AE913A0EBA80}" destId="{C64B3FC6-8726-465A-87B8-FCED3BA354EA}" srcOrd="0" destOrd="0" presId="urn:microsoft.com/office/officeart/2005/8/layout/hierarchy3"/>
    <dgm:cxn modelId="{6E6BC04F-84EC-4824-B531-D6E0B9D20C4A}" type="presParOf" srcId="{C64B3FC6-8726-465A-87B8-FCED3BA354EA}" destId="{6EFD97D6-6FDA-4D21-8F12-50D7BA7A30C9}" srcOrd="0" destOrd="0" presId="urn:microsoft.com/office/officeart/2005/8/layout/hierarchy3"/>
    <dgm:cxn modelId="{129DEB9F-33EF-4786-9A69-8DE2B530927C}" type="presParOf" srcId="{C64B3FC6-8726-465A-87B8-FCED3BA354EA}" destId="{63C17A24-AD3A-4337-9BFF-E4AFA8804C43}" srcOrd="1" destOrd="0" presId="urn:microsoft.com/office/officeart/2005/8/layout/hierarchy3"/>
    <dgm:cxn modelId="{235E092F-DCB1-41AC-A2A1-116453C3EAB4}" type="presParOf" srcId="{1913B118-B56D-4602-90E7-AE913A0EBA80}" destId="{DE655584-AD35-4FBB-97E5-D32BDB4F89F5}" srcOrd="1" destOrd="0" presId="urn:microsoft.com/office/officeart/2005/8/layout/hierarchy3"/>
    <dgm:cxn modelId="{6DC3854F-59AC-4928-BF8B-6B9712324696}" type="presParOf" srcId="{DE655584-AD35-4FBB-97E5-D32BDB4F89F5}" destId="{894EA61D-A616-4C71-86C6-AAEB7D98B6AC}" srcOrd="0" destOrd="0" presId="urn:microsoft.com/office/officeart/2005/8/layout/hierarchy3"/>
    <dgm:cxn modelId="{1DB91393-281E-4B08-9E73-5AF28CEAE781}" type="presParOf" srcId="{DE655584-AD35-4FBB-97E5-D32BDB4F89F5}" destId="{693973AB-0740-483C-B73F-2ECADBA42EF0}" srcOrd="1" destOrd="0" presId="urn:microsoft.com/office/officeart/2005/8/layout/hierarchy3"/>
    <dgm:cxn modelId="{43E27C5C-C236-4C0F-9A33-DF4353A52184}" type="presParOf" srcId="{DE655584-AD35-4FBB-97E5-D32BDB4F89F5}" destId="{B905766E-1258-4108-AFC2-EF6354AA673E}" srcOrd="2" destOrd="0" presId="urn:microsoft.com/office/officeart/2005/8/layout/hierarchy3"/>
    <dgm:cxn modelId="{5C2DE7F8-B272-4BAB-BBDE-83118615D489}" type="presParOf" srcId="{DE655584-AD35-4FBB-97E5-D32BDB4F89F5}" destId="{88D60E44-98D3-488E-BE6F-C56441253E4D}" srcOrd="3" destOrd="0" presId="urn:microsoft.com/office/officeart/2005/8/layout/hierarchy3"/>
    <dgm:cxn modelId="{F84E9383-53E5-4D1A-9F85-46A60F29847B}" type="presParOf" srcId="{DE655584-AD35-4FBB-97E5-D32BDB4F89F5}" destId="{97A91577-268F-4635-9657-7CB4C26FD109}" srcOrd="4" destOrd="0" presId="urn:microsoft.com/office/officeart/2005/8/layout/hierarchy3"/>
    <dgm:cxn modelId="{02A8137A-9A3C-4624-A7FE-3B27FE71F604}" type="presParOf" srcId="{DE655584-AD35-4FBB-97E5-D32BDB4F89F5}" destId="{536DD140-78D2-40A7-9B95-2570AFAA3D1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4B8D2C-2906-4642-A9D3-A1124C765A9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sunrise" dir="t"/>
        </a:scene3d>
      </dgm:spPr>
    </dgm:pt>
    <dgm:pt modelId="{A8E0AB2A-ADF2-458C-83CE-558D0CAA7588}">
      <dgm:prSet phldrT="[Text]" custT="1"/>
      <dgm:spPr>
        <a:sp3d prstMaterial="metal"/>
      </dgm:spPr>
      <dgm:t>
        <a:bodyPr/>
        <a:lstStyle/>
        <a:p>
          <a:r>
            <a:rPr lang="en-US" sz="2400" b="1" dirty="0" smtClean="0">
              <a:solidFill>
                <a:srgbClr val="FFFFFF"/>
              </a:solidFill>
            </a:rPr>
            <a:t>Plan A</a:t>
          </a:r>
        </a:p>
        <a:p>
          <a:r>
            <a:rPr lang="en-US" sz="1800" b="1" dirty="0" smtClean="0">
              <a:solidFill>
                <a:srgbClr val="FFFFFF"/>
              </a:solidFill>
            </a:rPr>
            <a:t>Will</a:t>
          </a:r>
          <a:r>
            <a:rPr lang="en-US" sz="1800" b="1" baseline="0" dirty="0" smtClean="0">
              <a:solidFill>
                <a:srgbClr val="FFFFFF"/>
              </a:solidFill>
            </a:rPr>
            <a:t> work with Behavioral Health Services Administrator (BHSA)</a:t>
          </a:r>
        </a:p>
        <a:p>
          <a:r>
            <a:rPr lang="en-US" sz="1800" b="1" baseline="0" dirty="0" smtClean="0">
              <a:solidFill>
                <a:srgbClr val="FFFFFF"/>
              </a:solidFill>
            </a:rPr>
            <a:t>4 Health Plans</a:t>
          </a:r>
          <a:endParaRPr lang="en-US" sz="1800" b="1" dirty="0">
            <a:solidFill>
              <a:srgbClr val="FFFFFF"/>
            </a:solidFill>
          </a:endParaRPr>
        </a:p>
      </dgm:t>
    </dgm:pt>
    <dgm:pt modelId="{260BBF9A-235D-44BC-B940-79739952E3CF}" type="parTrans" cxnId="{E215FD24-C478-496F-98EA-49419C450474}">
      <dgm:prSet/>
      <dgm:spPr/>
      <dgm:t>
        <a:bodyPr/>
        <a:lstStyle/>
        <a:p>
          <a:endParaRPr lang="en-US"/>
        </a:p>
      </dgm:t>
    </dgm:pt>
    <dgm:pt modelId="{69BB47BB-2F82-488B-BD13-34A4460B2212}" type="sibTrans" cxnId="{E215FD24-C478-496F-98EA-49419C450474}">
      <dgm:prSet/>
      <dgm:spPr>
        <a:sp3d prstMaterial="metal"/>
      </dgm:spPr>
      <dgm:t>
        <a:bodyPr/>
        <a:lstStyle/>
        <a:p>
          <a:endParaRPr lang="en-US"/>
        </a:p>
      </dgm:t>
    </dgm:pt>
    <dgm:pt modelId="{B8E7ECE9-0194-46EA-8422-BD60B7E564E7}">
      <dgm:prSet phldrT="[Text]" custT="1"/>
      <dgm:spPr>
        <a:sp3d prstMaterial="metal"/>
      </dgm:spPr>
      <dgm:t>
        <a:bodyPr/>
        <a:lstStyle/>
        <a:p>
          <a:r>
            <a:rPr lang="en-US" sz="2400" b="1" dirty="0" smtClean="0">
              <a:solidFill>
                <a:srgbClr val="FFFFFF"/>
              </a:solidFill>
            </a:rPr>
            <a:t>Plan B</a:t>
          </a:r>
        </a:p>
        <a:p>
          <a:r>
            <a:rPr lang="en-US" sz="1800" b="1" dirty="0" smtClean="0">
              <a:solidFill>
                <a:srgbClr val="FFFFFF"/>
              </a:solidFill>
            </a:rPr>
            <a:t>Health plan will provide all pilot services</a:t>
          </a:r>
        </a:p>
        <a:p>
          <a:r>
            <a:rPr lang="en-US" sz="1800" b="1" dirty="0" smtClean="0">
              <a:solidFill>
                <a:srgbClr val="FFFFFF"/>
              </a:solidFill>
            </a:rPr>
            <a:t>1 Health Plan</a:t>
          </a:r>
          <a:endParaRPr lang="en-US" sz="1800" b="1" dirty="0">
            <a:solidFill>
              <a:srgbClr val="FFFFFF"/>
            </a:solidFill>
          </a:endParaRPr>
        </a:p>
      </dgm:t>
    </dgm:pt>
    <dgm:pt modelId="{46381C99-BFA6-466F-9935-4F3C3F377935}" type="parTrans" cxnId="{E29F84E0-D988-4521-9F11-FC96AED99F77}">
      <dgm:prSet/>
      <dgm:spPr/>
      <dgm:t>
        <a:bodyPr/>
        <a:lstStyle/>
        <a:p>
          <a:endParaRPr lang="en-US"/>
        </a:p>
      </dgm:t>
    </dgm:pt>
    <dgm:pt modelId="{C613B57A-E5EF-4A7F-BA3E-32B88CCDFB7F}" type="sibTrans" cxnId="{E29F84E0-D988-4521-9F11-FC96AED99F77}">
      <dgm:prSet/>
      <dgm:spPr/>
      <dgm:t>
        <a:bodyPr/>
        <a:lstStyle/>
        <a:p>
          <a:endParaRPr lang="en-US"/>
        </a:p>
      </dgm:t>
    </dgm:pt>
    <dgm:pt modelId="{8032E35C-B4C1-469B-AC9C-7AA20F4718E3}" type="pres">
      <dgm:prSet presAssocID="{554B8D2C-2906-4642-A9D3-A1124C765A9A}" presName="Name0" presStyleCnt="0">
        <dgm:presLayoutVars>
          <dgm:dir/>
          <dgm:resizeHandles val="exact"/>
        </dgm:presLayoutVars>
      </dgm:prSet>
      <dgm:spPr/>
    </dgm:pt>
    <dgm:pt modelId="{1E309313-156F-4FF2-A4DE-68C0DE9FE143}" type="pres">
      <dgm:prSet presAssocID="{554B8D2C-2906-4642-A9D3-A1124C765A9A}" presName="bkgdShp" presStyleLbl="alignAccFollowNode1" presStyleIdx="0" presStyleCnt="1" custScaleX="95934" custScaleY="111555" custLinFactNeighborY="8124"/>
      <dgm:spPr>
        <a:sp3d prstMaterial="metal"/>
      </dgm:spPr>
    </dgm:pt>
    <dgm:pt modelId="{3395F8D8-D200-4AC8-9363-D1AA7A51C8A7}" type="pres">
      <dgm:prSet presAssocID="{554B8D2C-2906-4642-A9D3-A1124C765A9A}" presName="linComp" presStyleCnt="0"/>
      <dgm:spPr>
        <a:sp3d prstMaterial="metal"/>
      </dgm:spPr>
    </dgm:pt>
    <dgm:pt modelId="{425BBD77-3754-46D7-AFB2-5E967158830D}" type="pres">
      <dgm:prSet presAssocID="{A8E0AB2A-ADF2-458C-83CE-558D0CAA7588}" presName="compNode" presStyleCnt="0"/>
      <dgm:spPr>
        <a:sp3d prstMaterial="metal"/>
      </dgm:spPr>
    </dgm:pt>
    <dgm:pt modelId="{8FDDFF7B-EDE6-4586-A7E6-E89BA873A345}" type="pres">
      <dgm:prSet presAssocID="{A8E0AB2A-ADF2-458C-83CE-558D0CAA7588}" presName="node" presStyleLbl="node1" presStyleIdx="0" presStyleCnt="2" custScaleY="69938" custLinFactNeighborX="1703" custLinFactNeighborY="-12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27DAE-18AD-4004-865F-4D8F78B35B36}" type="pres">
      <dgm:prSet presAssocID="{A8E0AB2A-ADF2-458C-83CE-558D0CAA7588}" presName="invisiNode" presStyleLbl="node1" presStyleIdx="0" presStyleCnt="2"/>
      <dgm:spPr>
        <a:sp3d prstMaterial="metal"/>
      </dgm:spPr>
    </dgm:pt>
    <dgm:pt modelId="{11C48875-466A-42C7-A412-65D4A043765C}" type="pres">
      <dgm:prSet presAssocID="{A8E0AB2A-ADF2-458C-83CE-558D0CAA7588}" presName="imagNode" presStyleLbl="fgImgPlace1" presStyleIdx="0" presStyleCnt="2" custScaleX="78921" custScaleY="1349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sp3d prstMaterial="metal"/>
      </dgm:spPr>
    </dgm:pt>
    <dgm:pt modelId="{DA5C9818-213F-4933-A9B2-1183A2CA7492}" type="pres">
      <dgm:prSet presAssocID="{69BB47BB-2F82-488B-BD13-34A4460B221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A102954-ADD0-4BBD-A50F-E0005D185B8D}" type="pres">
      <dgm:prSet presAssocID="{B8E7ECE9-0194-46EA-8422-BD60B7E564E7}" presName="compNode" presStyleCnt="0"/>
      <dgm:spPr>
        <a:sp3d prstMaterial="metal"/>
      </dgm:spPr>
    </dgm:pt>
    <dgm:pt modelId="{70BEEFD7-D163-4D14-8919-19E0B5C349ED}" type="pres">
      <dgm:prSet presAssocID="{B8E7ECE9-0194-46EA-8422-BD60B7E564E7}" presName="node" presStyleLbl="node1" presStyleIdx="1" presStyleCnt="2" custScaleY="69938" custLinFactNeighborX="1703" custLinFactNeighborY="-12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291B0-EC2F-4DF5-937B-09B6411ABB93}" type="pres">
      <dgm:prSet presAssocID="{B8E7ECE9-0194-46EA-8422-BD60B7E564E7}" presName="invisiNode" presStyleLbl="node1" presStyleIdx="1" presStyleCnt="2"/>
      <dgm:spPr>
        <a:sp3d prstMaterial="metal"/>
      </dgm:spPr>
    </dgm:pt>
    <dgm:pt modelId="{B1829119-4DFA-4256-95EA-11D37ECD992A}" type="pres">
      <dgm:prSet presAssocID="{B8E7ECE9-0194-46EA-8422-BD60B7E564E7}" presName="imagNode" presStyleLbl="fgImgPlace1" presStyleIdx="1" presStyleCnt="2" custScaleX="78921" custScaleY="13491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sp3d prstMaterial="metal"/>
      </dgm:spPr>
    </dgm:pt>
  </dgm:ptLst>
  <dgm:cxnLst>
    <dgm:cxn modelId="{345915DB-C99B-407A-BC05-10A472ED566B}" type="presOf" srcId="{554B8D2C-2906-4642-A9D3-A1124C765A9A}" destId="{8032E35C-B4C1-469B-AC9C-7AA20F4718E3}" srcOrd="0" destOrd="0" presId="urn:microsoft.com/office/officeart/2005/8/layout/pList2"/>
    <dgm:cxn modelId="{E29F84E0-D988-4521-9F11-FC96AED99F77}" srcId="{554B8D2C-2906-4642-A9D3-A1124C765A9A}" destId="{B8E7ECE9-0194-46EA-8422-BD60B7E564E7}" srcOrd="1" destOrd="0" parTransId="{46381C99-BFA6-466F-9935-4F3C3F377935}" sibTransId="{C613B57A-E5EF-4A7F-BA3E-32B88CCDFB7F}"/>
    <dgm:cxn modelId="{1AEEC0C0-CBB0-4A63-A788-2E48CC8655E6}" type="presOf" srcId="{A8E0AB2A-ADF2-458C-83CE-558D0CAA7588}" destId="{8FDDFF7B-EDE6-4586-A7E6-E89BA873A345}" srcOrd="0" destOrd="0" presId="urn:microsoft.com/office/officeart/2005/8/layout/pList2"/>
    <dgm:cxn modelId="{B1472D61-1ED0-4240-B4CA-4B6ACDAE0701}" type="presOf" srcId="{69BB47BB-2F82-488B-BD13-34A4460B2212}" destId="{DA5C9818-213F-4933-A9B2-1183A2CA7492}" srcOrd="0" destOrd="0" presId="urn:microsoft.com/office/officeart/2005/8/layout/pList2"/>
    <dgm:cxn modelId="{983E1135-4E9B-486A-96F7-793DC423BA16}" type="presOf" srcId="{B8E7ECE9-0194-46EA-8422-BD60B7E564E7}" destId="{70BEEFD7-D163-4D14-8919-19E0B5C349ED}" srcOrd="0" destOrd="0" presId="urn:microsoft.com/office/officeart/2005/8/layout/pList2"/>
    <dgm:cxn modelId="{E215FD24-C478-496F-98EA-49419C450474}" srcId="{554B8D2C-2906-4642-A9D3-A1124C765A9A}" destId="{A8E0AB2A-ADF2-458C-83CE-558D0CAA7588}" srcOrd="0" destOrd="0" parTransId="{260BBF9A-235D-44BC-B940-79739952E3CF}" sibTransId="{69BB47BB-2F82-488B-BD13-34A4460B2212}"/>
    <dgm:cxn modelId="{7D2C2338-0862-4D89-8669-516370E1528B}" type="presParOf" srcId="{8032E35C-B4C1-469B-AC9C-7AA20F4718E3}" destId="{1E309313-156F-4FF2-A4DE-68C0DE9FE143}" srcOrd="0" destOrd="0" presId="urn:microsoft.com/office/officeart/2005/8/layout/pList2"/>
    <dgm:cxn modelId="{71C319AC-A9A7-424D-AEFB-36C3CADD35FB}" type="presParOf" srcId="{8032E35C-B4C1-469B-AC9C-7AA20F4718E3}" destId="{3395F8D8-D200-4AC8-9363-D1AA7A51C8A7}" srcOrd="1" destOrd="0" presId="urn:microsoft.com/office/officeart/2005/8/layout/pList2"/>
    <dgm:cxn modelId="{F5C801DE-D8D6-4EC9-A41B-FE8EB24DE504}" type="presParOf" srcId="{3395F8D8-D200-4AC8-9363-D1AA7A51C8A7}" destId="{425BBD77-3754-46D7-AFB2-5E967158830D}" srcOrd="0" destOrd="0" presId="urn:microsoft.com/office/officeart/2005/8/layout/pList2"/>
    <dgm:cxn modelId="{2BD9C571-745D-44B2-9402-D69377B937C0}" type="presParOf" srcId="{425BBD77-3754-46D7-AFB2-5E967158830D}" destId="{8FDDFF7B-EDE6-4586-A7E6-E89BA873A345}" srcOrd="0" destOrd="0" presId="urn:microsoft.com/office/officeart/2005/8/layout/pList2"/>
    <dgm:cxn modelId="{351B564A-903A-4A27-9620-AB32727107CA}" type="presParOf" srcId="{425BBD77-3754-46D7-AFB2-5E967158830D}" destId="{5D727DAE-18AD-4004-865F-4D8F78B35B36}" srcOrd="1" destOrd="0" presId="urn:microsoft.com/office/officeart/2005/8/layout/pList2"/>
    <dgm:cxn modelId="{05163ADB-A75F-4AC8-A07B-CE26A18C06DB}" type="presParOf" srcId="{425BBD77-3754-46D7-AFB2-5E967158830D}" destId="{11C48875-466A-42C7-A412-65D4A043765C}" srcOrd="2" destOrd="0" presId="urn:microsoft.com/office/officeart/2005/8/layout/pList2"/>
    <dgm:cxn modelId="{B947D32D-DEFE-4DD9-9BD7-FE40F6E801B5}" type="presParOf" srcId="{3395F8D8-D200-4AC8-9363-D1AA7A51C8A7}" destId="{DA5C9818-213F-4933-A9B2-1183A2CA7492}" srcOrd="1" destOrd="0" presId="urn:microsoft.com/office/officeart/2005/8/layout/pList2"/>
    <dgm:cxn modelId="{F5096CA8-DC47-4E5A-B6B7-1563E7B429DD}" type="presParOf" srcId="{3395F8D8-D200-4AC8-9363-D1AA7A51C8A7}" destId="{CA102954-ADD0-4BBD-A50F-E0005D185B8D}" srcOrd="2" destOrd="0" presId="urn:microsoft.com/office/officeart/2005/8/layout/pList2"/>
    <dgm:cxn modelId="{7D3EB169-4D70-49AC-AD86-A77C2DE7B22D}" type="presParOf" srcId="{CA102954-ADD0-4BBD-A50F-E0005D185B8D}" destId="{70BEEFD7-D163-4D14-8919-19E0B5C349ED}" srcOrd="0" destOrd="0" presId="urn:microsoft.com/office/officeart/2005/8/layout/pList2"/>
    <dgm:cxn modelId="{4BF18E15-05AF-4A31-9529-36928B53E3FD}" type="presParOf" srcId="{CA102954-ADD0-4BBD-A50F-E0005D185B8D}" destId="{2EF291B0-EC2F-4DF5-937B-09B6411ABB93}" srcOrd="1" destOrd="0" presId="urn:microsoft.com/office/officeart/2005/8/layout/pList2"/>
    <dgm:cxn modelId="{F41BCB60-4194-4F43-9044-66CB01E234F8}" type="presParOf" srcId="{CA102954-ADD0-4BBD-A50F-E0005D185B8D}" destId="{B1829119-4DFA-4256-95EA-11D37ECD992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D435F-EA46-4026-B494-A36E6BCF7E74}">
      <dsp:nvSpPr>
        <dsp:cNvPr id="0" name=""/>
        <dsp:cNvSpPr/>
      </dsp:nvSpPr>
      <dsp:spPr>
        <a:xfrm>
          <a:off x="8304" y="2238887"/>
          <a:ext cx="2118396" cy="1465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prstMaterial="metal"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Governor McAuliffe’s— A Healthy Virginia </a:t>
          </a:r>
          <a:endParaRPr lang="en-US" sz="20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51236" y="2281819"/>
        <a:ext cx="2032532" cy="1379959"/>
      </dsp:txXfrm>
    </dsp:sp>
    <dsp:sp modelId="{70700163-A559-4A82-AD9F-8DBE5D7B1860}">
      <dsp:nvSpPr>
        <dsp:cNvPr id="0" name=""/>
        <dsp:cNvSpPr/>
      </dsp:nvSpPr>
      <dsp:spPr>
        <a:xfrm>
          <a:off x="2126701" y="2967162"/>
          <a:ext cx="244992" cy="9274"/>
        </a:xfrm>
        <a:custGeom>
          <a:avLst/>
          <a:gdLst/>
          <a:ahLst/>
          <a:cxnLst/>
          <a:rect l="0" t="0" r="0" b="0"/>
          <a:pathLst>
            <a:path>
              <a:moveTo>
                <a:pt x="0" y="4637"/>
              </a:moveTo>
              <a:lnTo>
                <a:pt x="244992" y="4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43072" y="2965674"/>
        <a:ext cx="12249" cy="12249"/>
      </dsp:txXfrm>
    </dsp:sp>
    <dsp:sp modelId="{0DC4E6B3-FC68-4A10-A5E3-EC15904F45BC}">
      <dsp:nvSpPr>
        <dsp:cNvPr id="0" name=""/>
        <dsp:cNvSpPr/>
      </dsp:nvSpPr>
      <dsp:spPr>
        <a:xfrm>
          <a:off x="2371693" y="2238887"/>
          <a:ext cx="2118396" cy="1465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prstMaterial="metal"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Department of Medical Assistance Services (DMAS)</a:t>
          </a:r>
          <a:endParaRPr lang="en-US" sz="20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2414625" y="2281819"/>
        <a:ext cx="2032532" cy="1379959"/>
      </dsp:txXfrm>
    </dsp:sp>
    <dsp:sp modelId="{96572D5B-EEAD-46D0-A9F3-F36CE62E69D1}">
      <dsp:nvSpPr>
        <dsp:cNvPr id="0" name=""/>
        <dsp:cNvSpPr/>
      </dsp:nvSpPr>
      <dsp:spPr>
        <a:xfrm>
          <a:off x="4490090" y="2967162"/>
          <a:ext cx="244992" cy="9274"/>
        </a:xfrm>
        <a:custGeom>
          <a:avLst/>
          <a:gdLst/>
          <a:ahLst/>
          <a:cxnLst/>
          <a:rect l="0" t="0" r="0" b="0"/>
          <a:pathLst>
            <a:path>
              <a:moveTo>
                <a:pt x="0" y="4637"/>
              </a:moveTo>
              <a:lnTo>
                <a:pt x="244992" y="4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06461" y="2965674"/>
        <a:ext cx="12249" cy="12249"/>
      </dsp:txXfrm>
    </dsp:sp>
    <dsp:sp modelId="{A02B6ED1-90F8-41BC-A596-549166E6DB49}">
      <dsp:nvSpPr>
        <dsp:cNvPr id="0" name=""/>
        <dsp:cNvSpPr/>
      </dsp:nvSpPr>
      <dsp:spPr>
        <a:xfrm>
          <a:off x="4735082" y="2238887"/>
          <a:ext cx="2118396" cy="1465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prstMaterial="metal"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Division of Health Care Services</a:t>
          </a:r>
          <a:endParaRPr lang="en-US" sz="20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4778014" y="2281819"/>
        <a:ext cx="2032532" cy="1379959"/>
      </dsp:txXfrm>
    </dsp:sp>
    <dsp:sp modelId="{820C76B6-49D8-4BA9-ADC5-D3CC26295976}">
      <dsp:nvSpPr>
        <dsp:cNvPr id="0" name=""/>
        <dsp:cNvSpPr/>
      </dsp:nvSpPr>
      <dsp:spPr>
        <a:xfrm rot="16621834">
          <a:off x="5975182" y="1973894"/>
          <a:ext cx="2001586" cy="9274"/>
        </a:xfrm>
        <a:custGeom>
          <a:avLst/>
          <a:gdLst/>
          <a:ahLst/>
          <a:cxnLst/>
          <a:rect l="0" t="0" r="0" b="0"/>
          <a:pathLst>
            <a:path>
              <a:moveTo>
                <a:pt x="0" y="4637"/>
              </a:moveTo>
              <a:lnTo>
                <a:pt x="2001586" y="4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925936" y="1928491"/>
        <a:ext cx="100079" cy="100079"/>
      </dsp:txXfrm>
    </dsp:sp>
    <dsp:sp modelId="{E07072E2-3500-49D6-BDD9-6BCAA491DC2A}">
      <dsp:nvSpPr>
        <dsp:cNvPr id="0" name=""/>
        <dsp:cNvSpPr/>
      </dsp:nvSpPr>
      <dsp:spPr>
        <a:xfrm>
          <a:off x="7098471" y="511597"/>
          <a:ext cx="2113423" cy="947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prstMaterial="metal"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Anthem  </a:t>
          </a:r>
          <a:r>
            <a:rPr lang="en-US" sz="2000" b="1" kern="1200" dirty="0" err="1" smtClean="0">
              <a:solidFill>
                <a:schemeClr val="bg1">
                  <a:lumMod val="20000"/>
                  <a:lumOff val="80000"/>
                </a:schemeClr>
              </a:solidFill>
            </a:rPr>
            <a:t>HealthKeepers</a:t>
          </a:r>
          <a:endParaRPr lang="en-US" sz="20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7126217" y="539343"/>
        <a:ext cx="2057931" cy="891840"/>
      </dsp:txXfrm>
    </dsp:sp>
    <dsp:sp modelId="{800A56B1-6302-4677-96CD-3F8AE93FCBC3}">
      <dsp:nvSpPr>
        <dsp:cNvPr id="0" name=""/>
        <dsp:cNvSpPr/>
      </dsp:nvSpPr>
      <dsp:spPr>
        <a:xfrm rot="17031335">
          <a:off x="6464457" y="2470528"/>
          <a:ext cx="1023035" cy="9274"/>
        </a:xfrm>
        <a:custGeom>
          <a:avLst/>
          <a:gdLst/>
          <a:ahLst/>
          <a:cxnLst/>
          <a:rect l="0" t="0" r="0" b="0"/>
          <a:pathLst>
            <a:path>
              <a:moveTo>
                <a:pt x="0" y="4637"/>
              </a:moveTo>
              <a:lnTo>
                <a:pt x="1023035" y="4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50399" y="2449589"/>
        <a:ext cx="51151" cy="51151"/>
      </dsp:txXfrm>
    </dsp:sp>
    <dsp:sp modelId="{CA8DFA68-B257-4283-BB18-0F63DD1AEF43}">
      <dsp:nvSpPr>
        <dsp:cNvPr id="0" name=""/>
        <dsp:cNvSpPr/>
      </dsp:nvSpPr>
      <dsp:spPr>
        <a:xfrm>
          <a:off x="7098471" y="1504865"/>
          <a:ext cx="2113423" cy="947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prstMaterial="metal"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Coventry Cares</a:t>
          </a:r>
          <a:endParaRPr lang="en-US" sz="20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7126217" y="1532611"/>
        <a:ext cx="2057931" cy="891840"/>
      </dsp:txXfrm>
    </dsp:sp>
    <dsp:sp modelId="{BCE71C83-B8DE-4181-9860-FB7C99611104}">
      <dsp:nvSpPr>
        <dsp:cNvPr id="0" name=""/>
        <dsp:cNvSpPr/>
      </dsp:nvSpPr>
      <dsp:spPr>
        <a:xfrm>
          <a:off x="6853479" y="2967162"/>
          <a:ext cx="244992" cy="9274"/>
        </a:xfrm>
        <a:custGeom>
          <a:avLst/>
          <a:gdLst/>
          <a:ahLst/>
          <a:cxnLst/>
          <a:rect l="0" t="0" r="0" b="0"/>
          <a:pathLst>
            <a:path>
              <a:moveTo>
                <a:pt x="0" y="4637"/>
              </a:moveTo>
              <a:lnTo>
                <a:pt x="244992" y="4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69850" y="2965674"/>
        <a:ext cx="12249" cy="12249"/>
      </dsp:txXfrm>
    </dsp:sp>
    <dsp:sp modelId="{955A9642-0874-4880-92C5-60123EC6FB69}">
      <dsp:nvSpPr>
        <dsp:cNvPr id="0" name=""/>
        <dsp:cNvSpPr/>
      </dsp:nvSpPr>
      <dsp:spPr>
        <a:xfrm>
          <a:off x="7098471" y="2498133"/>
          <a:ext cx="2113423" cy="947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prstMaterial="metal"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>
                  <a:lumMod val="20000"/>
                  <a:lumOff val="80000"/>
                </a:schemeClr>
              </a:solidFill>
            </a:rPr>
            <a:t>INTotal</a:t>
          </a:r>
          <a:r>
            <a:rPr lang="en-US" sz="20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 Health</a:t>
          </a:r>
          <a:endParaRPr lang="en-US" sz="20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7126217" y="2525879"/>
        <a:ext cx="2057931" cy="891840"/>
      </dsp:txXfrm>
    </dsp:sp>
    <dsp:sp modelId="{E69617E0-530D-47D4-8BE0-E0E9008BD43B}">
      <dsp:nvSpPr>
        <dsp:cNvPr id="0" name=""/>
        <dsp:cNvSpPr/>
      </dsp:nvSpPr>
      <dsp:spPr>
        <a:xfrm rot="4568665">
          <a:off x="6464457" y="3463796"/>
          <a:ext cx="1023035" cy="9274"/>
        </a:xfrm>
        <a:custGeom>
          <a:avLst/>
          <a:gdLst/>
          <a:ahLst/>
          <a:cxnLst/>
          <a:rect l="0" t="0" r="0" b="0"/>
          <a:pathLst>
            <a:path>
              <a:moveTo>
                <a:pt x="0" y="4637"/>
              </a:moveTo>
              <a:lnTo>
                <a:pt x="1023035" y="4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50399" y="3442857"/>
        <a:ext cx="51151" cy="51151"/>
      </dsp:txXfrm>
    </dsp:sp>
    <dsp:sp modelId="{671D1D15-EE33-4619-848A-50841684813A}">
      <dsp:nvSpPr>
        <dsp:cNvPr id="0" name=""/>
        <dsp:cNvSpPr/>
      </dsp:nvSpPr>
      <dsp:spPr>
        <a:xfrm>
          <a:off x="7098471" y="3491401"/>
          <a:ext cx="2113423" cy="947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prstMaterial="metal"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Optima Family Care</a:t>
          </a:r>
          <a:endParaRPr lang="en-US" sz="20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7126217" y="3519147"/>
        <a:ext cx="2057931" cy="891840"/>
      </dsp:txXfrm>
    </dsp:sp>
    <dsp:sp modelId="{33F7F569-6F76-455F-BC27-68F3A741F4D7}">
      <dsp:nvSpPr>
        <dsp:cNvPr id="0" name=""/>
        <dsp:cNvSpPr/>
      </dsp:nvSpPr>
      <dsp:spPr>
        <a:xfrm rot="4978166">
          <a:off x="5975182" y="3960430"/>
          <a:ext cx="2001586" cy="9274"/>
        </a:xfrm>
        <a:custGeom>
          <a:avLst/>
          <a:gdLst/>
          <a:ahLst/>
          <a:cxnLst/>
          <a:rect l="0" t="0" r="0" b="0"/>
          <a:pathLst>
            <a:path>
              <a:moveTo>
                <a:pt x="0" y="4637"/>
              </a:moveTo>
              <a:lnTo>
                <a:pt x="2001586" y="4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925936" y="3915027"/>
        <a:ext cx="100079" cy="100079"/>
      </dsp:txXfrm>
    </dsp:sp>
    <dsp:sp modelId="{E513CA10-80D3-48BB-A295-D4F480E1882E}">
      <dsp:nvSpPr>
        <dsp:cNvPr id="0" name=""/>
        <dsp:cNvSpPr/>
      </dsp:nvSpPr>
      <dsp:spPr>
        <a:xfrm>
          <a:off x="7098471" y="4484669"/>
          <a:ext cx="2113423" cy="947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prstMaterial="metal"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20000"/>
                  <a:lumOff val="80000"/>
                </a:schemeClr>
              </a:solidFill>
            </a:rPr>
            <a:t>VA Premier Health Plan</a:t>
          </a:r>
          <a:endParaRPr lang="en-US" sz="2000" b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7126217" y="4512415"/>
        <a:ext cx="2057931" cy="89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D4A6E-911C-42C9-BFB6-4934223E1E51}">
      <dsp:nvSpPr>
        <dsp:cNvPr id="0" name=""/>
        <dsp:cNvSpPr/>
      </dsp:nvSpPr>
      <dsp:spPr>
        <a:xfrm>
          <a:off x="0" y="4888892"/>
          <a:ext cx="78788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97A72-BAB7-45A2-B5F8-9DA54922314C}">
      <dsp:nvSpPr>
        <dsp:cNvPr id="0" name=""/>
        <dsp:cNvSpPr/>
      </dsp:nvSpPr>
      <dsp:spPr>
        <a:xfrm>
          <a:off x="0" y="3902404"/>
          <a:ext cx="78788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etal">
          <a:bevelT w="152400" h="50800" prst="softRound"/>
          <a:bevelB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90E6A-64B8-41A6-A612-5353FBFD0282}">
      <dsp:nvSpPr>
        <dsp:cNvPr id="0" name=""/>
        <dsp:cNvSpPr/>
      </dsp:nvSpPr>
      <dsp:spPr>
        <a:xfrm>
          <a:off x="0" y="2915917"/>
          <a:ext cx="78788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9F257-43D5-4C92-8627-FFEBECC1DA04}">
      <dsp:nvSpPr>
        <dsp:cNvPr id="0" name=""/>
        <dsp:cNvSpPr/>
      </dsp:nvSpPr>
      <dsp:spPr>
        <a:xfrm>
          <a:off x="0" y="1929429"/>
          <a:ext cx="78788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20998-50F0-4750-8082-B2B15137942B}">
      <dsp:nvSpPr>
        <dsp:cNvPr id="0" name=""/>
        <dsp:cNvSpPr/>
      </dsp:nvSpPr>
      <dsp:spPr>
        <a:xfrm>
          <a:off x="0" y="942941"/>
          <a:ext cx="78788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etal">
          <a:bevelT w="152400" h="50800" prst="softRound"/>
          <a:bevelB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C126B-A295-463C-9A1C-31E1A5CF6B65}">
      <dsp:nvSpPr>
        <dsp:cNvPr id="0" name=""/>
        <dsp:cNvSpPr/>
      </dsp:nvSpPr>
      <dsp:spPr>
        <a:xfrm>
          <a:off x="2048487" y="202652"/>
          <a:ext cx="5830312" cy="54106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sunset" dir="t"/>
        </a:scene3d>
        <a:sp3d prstMaterial="metal">
          <a:bevelT w="152400" h="50800" prst="softRound"/>
          <a:bevelB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Assures adults with SMI benefit from coordinated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behavioral health and medical care</a:t>
          </a:r>
          <a:endParaRPr lang="en-US" sz="1600" kern="1200" dirty="0"/>
        </a:p>
      </dsp:txBody>
      <dsp:txXfrm>
        <a:off x="2048487" y="202652"/>
        <a:ext cx="5830312" cy="541065"/>
      </dsp:txXfrm>
    </dsp:sp>
    <dsp:sp modelId="{0BE157CA-BDE4-4E1F-BE72-A2F61EC5308B}">
      <dsp:nvSpPr>
        <dsp:cNvPr id="0" name=""/>
        <dsp:cNvSpPr/>
      </dsp:nvSpPr>
      <dsp:spPr>
        <a:xfrm>
          <a:off x="0" y="3429"/>
          <a:ext cx="2048488" cy="939512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sunset" dir="t"/>
        </a:scene3d>
        <a:sp3d prstMaterial="metal">
          <a:bevelT w="152400" h="50800" prst="softRound"/>
          <a:bevelB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FF"/>
              </a:solidFill>
            </a:rPr>
            <a:t>Pilot Program Structure </a:t>
          </a:r>
          <a:endParaRPr lang="en-US" sz="2000" b="1" kern="1200" dirty="0">
            <a:solidFill>
              <a:srgbClr val="FFFFFF"/>
            </a:solidFill>
          </a:endParaRPr>
        </a:p>
      </dsp:txBody>
      <dsp:txXfrm>
        <a:off x="45871" y="49300"/>
        <a:ext cx="1956746" cy="893641"/>
      </dsp:txXfrm>
    </dsp:sp>
    <dsp:sp modelId="{BB69C91F-CF59-401D-A18A-53C2FF4477F6}">
      <dsp:nvSpPr>
        <dsp:cNvPr id="0" name=""/>
        <dsp:cNvSpPr/>
      </dsp:nvSpPr>
      <dsp:spPr>
        <a:xfrm>
          <a:off x="2048487" y="989917"/>
          <a:ext cx="5830312" cy="9395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sunset" dir="t"/>
        </a:scene3d>
        <a:sp3d prstMaterial="metal">
          <a:bevelT w="152400" h="50800" prst="softRound"/>
          <a:bevelB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Each plan offers a unique care model in different regions of the state with a  variety of partners: MCO/CSB Partnerships, Dedicated Case Managers, Dedicated MCO staff</a:t>
          </a:r>
          <a:endParaRPr lang="en-US" sz="1600" kern="1200" dirty="0"/>
        </a:p>
      </dsp:txBody>
      <dsp:txXfrm>
        <a:off x="2048487" y="989917"/>
        <a:ext cx="5830312" cy="939512"/>
      </dsp:txXfrm>
    </dsp:sp>
    <dsp:sp modelId="{C51E2CF7-DB1B-4669-B6B7-E9EEEBE20465}">
      <dsp:nvSpPr>
        <dsp:cNvPr id="0" name=""/>
        <dsp:cNvSpPr/>
      </dsp:nvSpPr>
      <dsp:spPr>
        <a:xfrm>
          <a:off x="0" y="989917"/>
          <a:ext cx="2048488" cy="939512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sunset" dir="t"/>
        </a:scene3d>
        <a:sp3d prstMaterial="metal">
          <a:bevelT w="152400" h="50800" prst="softRound"/>
          <a:bevelB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FF"/>
              </a:solidFill>
            </a:rPr>
            <a:t>Unique Care Models</a:t>
          </a:r>
          <a:endParaRPr lang="en-US" sz="2000" b="1" kern="1200" dirty="0">
            <a:solidFill>
              <a:srgbClr val="FFFFFF"/>
            </a:solidFill>
          </a:endParaRPr>
        </a:p>
      </dsp:txBody>
      <dsp:txXfrm>
        <a:off x="45871" y="1035788"/>
        <a:ext cx="1956746" cy="893641"/>
      </dsp:txXfrm>
    </dsp:sp>
    <dsp:sp modelId="{0371FD85-661D-4736-B90C-EC819550DC9C}">
      <dsp:nvSpPr>
        <dsp:cNvPr id="0" name=""/>
        <dsp:cNvSpPr/>
      </dsp:nvSpPr>
      <dsp:spPr>
        <a:xfrm>
          <a:off x="2048487" y="2073884"/>
          <a:ext cx="5830312" cy="74455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sunset" dir="t"/>
        </a:scene3d>
        <a:sp3d prstMaterial="metal">
          <a:bevelT w="127000" h="25400" prst="softRound"/>
          <a:bevelB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Team-based care coordination driven by providers who consult one another and are dedicated to improving the lives of people suffering with SMI</a:t>
          </a:r>
          <a:endParaRPr lang="en-US" sz="1600" kern="1200" dirty="0"/>
        </a:p>
      </dsp:txBody>
      <dsp:txXfrm>
        <a:off x="2048487" y="2073884"/>
        <a:ext cx="5830312" cy="744553"/>
      </dsp:txXfrm>
    </dsp:sp>
    <dsp:sp modelId="{6FEC330F-93E3-41C4-972D-13EFFB74288F}">
      <dsp:nvSpPr>
        <dsp:cNvPr id="0" name=""/>
        <dsp:cNvSpPr/>
      </dsp:nvSpPr>
      <dsp:spPr>
        <a:xfrm>
          <a:off x="0" y="1976404"/>
          <a:ext cx="2048488" cy="939512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sunset" dir="t"/>
        </a:scene3d>
        <a:sp3d prstMaterial="plastic">
          <a:bevelT w="127000" h="25400" prst="softRound"/>
          <a:bevelB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FF"/>
              </a:solidFill>
            </a:rPr>
            <a:t>Care Coordination</a:t>
          </a:r>
          <a:endParaRPr lang="en-US" sz="2000" b="1" kern="1200" dirty="0">
            <a:solidFill>
              <a:srgbClr val="FFFFFF"/>
            </a:solidFill>
          </a:endParaRPr>
        </a:p>
      </dsp:txBody>
      <dsp:txXfrm>
        <a:off x="45871" y="2022275"/>
        <a:ext cx="1956746" cy="893641"/>
      </dsp:txXfrm>
    </dsp:sp>
    <dsp:sp modelId="{D7CE8991-5818-45C1-80DA-8CCC85F72E75}">
      <dsp:nvSpPr>
        <dsp:cNvPr id="0" name=""/>
        <dsp:cNvSpPr/>
      </dsp:nvSpPr>
      <dsp:spPr>
        <a:xfrm>
          <a:off x="2048487" y="2962892"/>
          <a:ext cx="5830312" cy="9395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sunset" dir="t"/>
        </a:scene3d>
        <a:sp3d prstMaterial="metal">
          <a:bevelT w="152400" h="50800" prst="softRound"/>
          <a:bevelB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Developed outside the confines of the Affordable Care Act section 2703—State option to establish Health Home care model—allowed structure flexibility and faster implementation</a:t>
          </a:r>
          <a:endParaRPr lang="en-US" sz="1600" kern="1200" dirty="0"/>
        </a:p>
      </dsp:txBody>
      <dsp:txXfrm>
        <a:off x="2048487" y="2962892"/>
        <a:ext cx="5830312" cy="939512"/>
      </dsp:txXfrm>
    </dsp:sp>
    <dsp:sp modelId="{8D0B7091-2AB2-4C71-9EC2-F1A9B8103872}">
      <dsp:nvSpPr>
        <dsp:cNvPr id="0" name=""/>
        <dsp:cNvSpPr/>
      </dsp:nvSpPr>
      <dsp:spPr>
        <a:xfrm>
          <a:off x="0" y="2962892"/>
          <a:ext cx="2048488" cy="939512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sunset" dir="t"/>
        </a:scene3d>
        <a:sp3d prstMaterial="metal">
          <a:bevelT w="127000" h="25400" prst="softRound"/>
          <a:bevelB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FF"/>
              </a:solidFill>
            </a:rPr>
            <a:t>State Design</a:t>
          </a:r>
          <a:endParaRPr lang="en-US" sz="2000" b="1" kern="1200" dirty="0">
            <a:solidFill>
              <a:srgbClr val="FFFFFF"/>
            </a:solidFill>
          </a:endParaRPr>
        </a:p>
      </dsp:txBody>
      <dsp:txXfrm>
        <a:off x="45871" y="3008763"/>
        <a:ext cx="1956746" cy="893641"/>
      </dsp:txXfrm>
    </dsp:sp>
    <dsp:sp modelId="{DCF4F2DF-27E1-471E-8844-3AD248D8FCE7}">
      <dsp:nvSpPr>
        <dsp:cNvPr id="0" name=""/>
        <dsp:cNvSpPr/>
      </dsp:nvSpPr>
      <dsp:spPr>
        <a:xfrm>
          <a:off x="2048487" y="3949380"/>
          <a:ext cx="5830312" cy="93951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sunset" dir="t"/>
        </a:scene3d>
        <a:sp3d prstMaterial="metal">
          <a:bevelT w="152400" h="50800" prst="softRound"/>
          <a:bevelB w="152400" h="50800" prst="softRound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Consistent with Commonwealth Coordinated Care (CCC) program - provides coordinated behavioral health and medical care for dually eligible members</a:t>
          </a:r>
          <a:endParaRPr lang="en-US" sz="1600" kern="1200" dirty="0"/>
        </a:p>
      </dsp:txBody>
      <dsp:txXfrm>
        <a:off x="2048487" y="3949380"/>
        <a:ext cx="5830312" cy="939512"/>
      </dsp:txXfrm>
    </dsp:sp>
    <dsp:sp modelId="{91454274-926E-49A2-9D6D-54F9AA116EFE}">
      <dsp:nvSpPr>
        <dsp:cNvPr id="0" name=""/>
        <dsp:cNvSpPr/>
      </dsp:nvSpPr>
      <dsp:spPr>
        <a:xfrm>
          <a:off x="0" y="3949380"/>
          <a:ext cx="2048488" cy="939512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sunset" dir="t"/>
        </a:scene3d>
        <a:sp3d prstMaterial="metal">
          <a:bevelT w="152400" h="50800" prst="softRound"/>
          <a:bevelB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FF"/>
              </a:solidFill>
            </a:rPr>
            <a:t>DMAS Program Alignment</a:t>
          </a:r>
          <a:endParaRPr lang="en-US" sz="2000" b="1" kern="1200" dirty="0">
            <a:solidFill>
              <a:srgbClr val="FFFFFF"/>
            </a:solidFill>
          </a:endParaRPr>
        </a:p>
      </dsp:txBody>
      <dsp:txXfrm>
        <a:off x="45871" y="3995251"/>
        <a:ext cx="1956746" cy="893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89A5B-4C12-4DD8-9F09-23EC07737680}">
      <dsp:nvSpPr>
        <dsp:cNvPr id="0" name=""/>
        <dsp:cNvSpPr/>
      </dsp:nvSpPr>
      <dsp:spPr>
        <a:xfrm rot="5400000">
          <a:off x="528399" y="1484307"/>
          <a:ext cx="1192018" cy="15786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F23B7-CF58-4C46-AC58-CEAC237BBF03}">
      <dsp:nvSpPr>
        <dsp:cNvPr id="0" name=""/>
        <dsp:cNvSpPr/>
      </dsp:nvSpPr>
      <dsp:spPr>
        <a:xfrm>
          <a:off x="5224" y="295300"/>
          <a:ext cx="1938878" cy="113340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FF"/>
              </a:solidFill>
              <a:latin typeface="+mj-lt"/>
            </a:rPr>
            <a:t>Criteria</a:t>
          </a:r>
          <a:endParaRPr lang="en-US" sz="2000" b="1" kern="1200" dirty="0">
            <a:solidFill>
              <a:srgbClr val="FFFFFF"/>
            </a:solidFill>
            <a:latin typeface="+mj-lt"/>
          </a:endParaRPr>
        </a:p>
      </dsp:txBody>
      <dsp:txXfrm>
        <a:off x="60562" y="350638"/>
        <a:ext cx="1828202" cy="1022725"/>
      </dsp:txXfrm>
    </dsp:sp>
    <dsp:sp modelId="{98523B2E-4263-41A9-9392-A89EC127A753}">
      <dsp:nvSpPr>
        <dsp:cNvPr id="0" name=""/>
        <dsp:cNvSpPr/>
      </dsp:nvSpPr>
      <dsp:spPr>
        <a:xfrm>
          <a:off x="2330653" y="0"/>
          <a:ext cx="3744705" cy="151804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sunset" dir="t"/>
        </a:scene3d>
        <a:sp3d prstMaterial="metal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All Participating MCOs Use the Same Member Criteria which include Medical and BH diagnoses and related claims history</a:t>
          </a:r>
          <a:endParaRPr lang="en-US" sz="1600" kern="1200" dirty="0"/>
        </a:p>
      </dsp:txBody>
      <dsp:txXfrm>
        <a:off x="2330653" y="0"/>
        <a:ext cx="3744705" cy="1518046"/>
      </dsp:txXfrm>
    </dsp:sp>
    <dsp:sp modelId="{29BB9674-8E3A-4AAA-8B69-0FFC736DCC61}">
      <dsp:nvSpPr>
        <dsp:cNvPr id="0" name=""/>
        <dsp:cNvSpPr/>
      </dsp:nvSpPr>
      <dsp:spPr>
        <a:xfrm rot="5400000">
          <a:off x="2716470" y="3234568"/>
          <a:ext cx="1192018" cy="15786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E028A-FB4F-4443-81F1-67AA51777F69}">
      <dsp:nvSpPr>
        <dsp:cNvPr id="0" name=""/>
        <dsp:cNvSpPr/>
      </dsp:nvSpPr>
      <dsp:spPr>
        <a:xfrm>
          <a:off x="2112076" y="2041519"/>
          <a:ext cx="1938878" cy="113340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FF"/>
              </a:solidFill>
              <a:latin typeface="+mj-lt"/>
            </a:rPr>
            <a:t>Enrollment</a:t>
          </a:r>
          <a:endParaRPr lang="en-US" sz="2000" b="1" kern="1200" dirty="0">
            <a:solidFill>
              <a:srgbClr val="FFFFFF"/>
            </a:solidFill>
            <a:latin typeface="+mj-lt"/>
          </a:endParaRPr>
        </a:p>
      </dsp:txBody>
      <dsp:txXfrm>
        <a:off x="2167414" y="2096857"/>
        <a:ext cx="1828202" cy="1022725"/>
      </dsp:txXfrm>
    </dsp:sp>
    <dsp:sp modelId="{2929B337-5380-47C8-ADB2-97764E7E4200}">
      <dsp:nvSpPr>
        <dsp:cNvPr id="0" name=""/>
        <dsp:cNvSpPr/>
      </dsp:nvSpPr>
      <dsp:spPr>
        <a:xfrm>
          <a:off x="4342875" y="1829818"/>
          <a:ext cx="4490082" cy="151804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sunset" dir="t"/>
        </a:scene3d>
        <a:sp3d prstMaterial="metal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Members who meet criteria are contacted and offered access to the BHH pilot program through their MCO</a:t>
          </a:r>
          <a:endParaRPr lang="en-US" sz="1600" kern="1200" dirty="0"/>
        </a:p>
      </dsp:txBody>
      <dsp:txXfrm>
        <a:off x="4342875" y="1829818"/>
        <a:ext cx="4490082" cy="1518046"/>
      </dsp:txXfrm>
    </dsp:sp>
    <dsp:sp modelId="{BE98BE41-C80A-4280-915B-092998C94D7C}">
      <dsp:nvSpPr>
        <dsp:cNvPr id="0" name=""/>
        <dsp:cNvSpPr/>
      </dsp:nvSpPr>
      <dsp:spPr>
        <a:xfrm>
          <a:off x="4300124" y="3791777"/>
          <a:ext cx="1938878" cy="113340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FF"/>
              </a:solidFill>
              <a:latin typeface="+mj-lt"/>
            </a:rPr>
            <a:t>BHH Membership</a:t>
          </a:r>
          <a:endParaRPr lang="en-US" sz="2000" b="1" kern="1200" dirty="0">
            <a:solidFill>
              <a:srgbClr val="FFFFFF"/>
            </a:solidFill>
            <a:latin typeface="+mj-lt"/>
          </a:endParaRPr>
        </a:p>
      </dsp:txBody>
      <dsp:txXfrm>
        <a:off x="4355462" y="3847115"/>
        <a:ext cx="1828202" cy="1022725"/>
      </dsp:txXfrm>
    </dsp:sp>
    <dsp:sp modelId="{37215D6B-BB55-4B0B-A182-6312E52E59BE}">
      <dsp:nvSpPr>
        <dsp:cNvPr id="0" name=""/>
        <dsp:cNvSpPr/>
      </dsp:nvSpPr>
      <dsp:spPr>
        <a:xfrm>
          <a:off x="6503620" y="3663553"/>
          <a:ext cx="3006919" cy="151804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sunset" dir="t"/>
        </a:scene3d>
        <a:sp3d prstMaterial="metal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Members receive a welcome packet and receive at least one monthly BHH contact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Members may choose to stop participating at any time </a:t>
          </a:r>
          <a:endParaRPr lang="en-US" sz="1600" kern="1200" dirty="0"/>
        </a:p>
      </dsp:txBody>
      <dsp:txXfrm>
        <a:off x="6503620" y="3663553"/>
        <a:ext cx="3006919" cy="1518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F1801-BD7B-4736-BF4E-285A165EF49A}">
      <dsp:nvSpPr>
        <dsp:cNvPr id="0" name=""/>
        <dsp:cNvSpPr/>
      </dsp:nvSpPr>
      <dsp:spPr>
        <a:xfrm>
          <a:off x="143193" y="233849"/>
          <a:ext cx="2050206" cy="983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sunse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FFFFFF"/>
              </a:solidFill>
            </a:rPr>
            <a:t>Medicaid Behavioral Health (BH) Claims History</a:t>
          </a:r>
          <a:endParaRPr lang="en-US" sz="1700" b="1" kern="1200" dirty="0">
            <a:solidFill>
              <a:srgbClr val="FFFFFF"/>
            </a:solidFill>
          </a:endParaRPr>
        </a:p>
      </dsp:txBody>
      <dsp:txXfrm>
        <a:off x="171991" y="262647"/>
        <a:ext cx="1992610" cy="925643"/>
      </dsp:txXfrm>
    </dsp:sp>
    <dsp:sp modelId="{9E044933-693A-4DA8-9A35-BA7DAA8F2E6B}">
      <dsp:nvSpPr>
        <dsp:cNvPr id="0" name=""/>
        <dsp:cNvSpPr/>
      </dsp:nvSpPr>
      <dsp:spPr>
        <a:xfrm>
          <a:off x="302493" y="1217088"/>
          <a:ext cx="91440" cy="611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1535"/>
              </a:lnTo>
              <a:lnTo>
                <a:pt x="109480" y="611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z="-110000" prstMaterial="metal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BF867-D11A-40F5-87BA-FCD60CC1A854}">
      <dsp:nvSpPr>
        <dsp:cNvPr id="0" name=""/>
        <dsp:cNvSpPr/>
      </dsp:nvSpPr>
      <dsp:spPr>
        <a:xfrm>
          <a:off x="411974" y="1350994"/>
          <a:ext cx="1990988" cy="955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unse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FF"/>
              </a:solidFill>
            </a:rPr>
            <a:t>6 or more visits with BH codes MCO or Magellan AND</a:t>
          </a:r>
          <a:endParaRPr lang="en-US" sz="1500" b="1" kern="1200" dirty="0">
            <a:solidFill>
              <a:srgbClr val="FFFFFF"/>
            </a:solidFill>
          </a:endParaRPr>
        </a:p>
      </dsp:txBody>
      <dsp:txXfrm>
        <a:off x="439953" y="1378973"/>
        <a:ext cx="1935030" cy="899300"/>
      </dsp:txXfrm>
    </dsp:sp>
    <dsp:sp modelId="{85714F4A-3213-4EE2-B1E2-185683A79F56}">
      <dsp:nvSpPr>
        <dsp:cNvPr id="0" name=""/>
        <dsp:cNvSpPr/>
      </dsp:nvSpPr>
      <dsp:spPr>
        <a:xfrm>
          <a:off x="302493" y="1217088"/>
          <a:ext cx="91440" cy="18212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1227"/>
              </a:lnTo>
              <a:lnTo>
                <a:pt x="109480" y="1821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z="-110000" prstMaterial="metal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C1DEC-B7E9-4ED5-82BC-EA9CA9BDB260}">
      <dsp:nvSpPr>
        <dsp:cNvPr id="0" name=""/>
        <dsp:cNvSpPr/>
      </dsp:nvSpPr>
      <dsp:spPr>
        <a:xfrm>
          <a:off x="411974" y="2475386"/>
          <a:ext cx="1988704" cy="112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unse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FF"/>
              </a:solidFill>
            </a:rPr>
            <a:t>1 or more Medicaid claims containing a primary BH diagnoses AND  </a:t>
          </a:r>
          <a:endParaRPr lang="en-US" sz="1500" b="1" kern="1200" dirty="0">
            <a:solidFill>
              <a:srgbClr val="FFFFFF"/>
            </a:solidFill>
          </a:endParaRPr>
        </a:p>
      </dsp:txBody>
      <dsp:txXfrm>
        <a:off x="444949" y="2508361"/>
        <a:ext cx="1922754" cy="1059909"/>
      </dsp:txXfrm>
    </dsp:sp>
    <dsp:sp modelId="{B560FCDE-F085-425E-8D24-C0EC3265AA4B}">
      <dsp:nvSpPr>
        <dsp:cNvPr id="0" name=""/>
        <dsp:cNvSpPr/>
      </dsp:nvSpPr>
      <dsp:spPr>
        <a:xfrm>
          <a:off x="302493" y="1217088"/>
          <a:ext cx="91440" cy="300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8586"/>
              </a:lnTo>
              <a:lnTo>
                <a:pt x="109480" y="30085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z="-110000" prstMaterial="metal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F20F2-54D0-4A2C-B7EE-AC1701E81D1A}">
      <dsp:nvSpPr>
        <dsp:cNvPr id="0" name=""/>
        <dsp:cNvSpPr/>
      </dsp:nvSpPr>
      <dsp:spPr>
        <a:xfrm>
          <a:off x="411974" y="3770378"/>
          <a:ext cx="1874029" cy="910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unse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FF"/>
              </a:solidFill>
            </a:rPr>
            <a:t>Has significant BH and Medical Claims History</a:t>
          </a:r>
          <a:endParaRPr lang="en-US" sz="1500" b="1" kern="1200" dirty="0">
            <a:solidFill>
              <a:srgbClr val="FFFFFF"/>
            </a:solidFill>
          </a:endParaRPr>
        </a:p>
      </dsp:txBody>
      <dsp:txXfrm>
        <a:off x="438644" y="3797048"/>
        <a:ext cx="1820689" cy="857253"/>
      </dsp:txXfrm>
    </dsp:sp>
    <dsp:sp modelId="{A55824F4-E2EF-44F6-9689-79D22746312E}">
      <dsp:nvSpPr>
        <dsp:cNvPr id="0" name=""/>
        <dsp:cNvSpPr/>
      </dsp:nvSpPr>
      <dsp:spPr>
        <a:xfrm>
          <a:off x="2531666" y="233849"/>
          <a:ext cx="2013957" cy="983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sunse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FFFFFF"/>
              </a:solidFill>
            </a:rPr>
            <a:t>High Utilization of BH RX Use </a:t>
          </a:r>
          <a:endParaRPr lang="en-US" sz="1700" b="1" kern="1200" dirty="0">
            <a:solidFill>
              <a:srgbClr val="FFFFFF"/>
            </a:solidFill>
          </a:endParaRPr>
        </a:p>
      </dsp:txBody>
      <dsp:txXfrm>
        <a:off x="2560464" y="262647"/>
        <a:ext cx="1956361" cy="925643"/>
      </dsp:txXfrm>
    </dsp:sp>
    <dsp:sp modelId="{00B0F17A-6E73-47B4-844D-A8F6A780E299}">
      <dsp:nvSpPr>
        <dsp:cNvPr id="0" name=""/>
        <dsp:cNvSpPr/>
      </dsp:nvSpPr>
      <dsp:spPr>
        <a:xfrm>
          <a:off x="2687342" y="1217088"/>
          <a:ext cx="91440" cy="6735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539"/>
              </a:lnTo>
              <a:lnTo>
                <a:pt x="105855" y="673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z="-110000" prstMaterial="metal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8124B-E73D-450A-BA33-3CBF31900178}">
      <dsp:nvSpPr>
        <dsp:cNvPr id="0" name=""/>
        <dsp:cNvSpPr/>
      </dsp:nvSpPr>
      <dsp:spPr>
        <a:xfrm>
          <a:off x="2793197" y="1350994"/>
          <a:ext cx="2515220" cy="1079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unse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FF"/>
              </a:solidFill>
            </a:rPr>
            <a:t>Has had 4 or more visits to a hospital ER for any (physical medicine or BH) primary diagnosis OR</a:t>
          </a:r>
          <a:endParaRPr lang="en-US" sz="1500" b="1" kern="1200" dirty="0">
            <a:solidFill>
              <a:srgbClr val="FFFFFF"/>
            </a:solidFill>
          </a:endParaRPr>
        </a:p>
      </dsp:txBody>
      <dsp:txXfrm>
        <a:off x="2824808" y="1382605"/>
        <a:ext cx="2451998" cy="1016044"/>
      </dsp:txXfrm>
    </dsp:sp>
    <dsp:sp modelId="{F1DB3E9B-9CEF-4F22-8523-A8E5688895E1}">
      <dsp:nvSpPr>
        <dsp:cNvPr id="0" name=""/>
        <dsp:cNvSpPr/>
      </dsp:nvSpPr>
      <dsp:spPr>
        <a:xfrm>
          <a:off x="2687342" y="1217088"/>
          <a:ext cx="91440" cy="18627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2739"/>
              </a:lnTo>
              <a:lnTo>
                <a:pt x="105855" y="18627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z="-110000" prstMaterial="metal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7F0CE-AE4A-46E4-BE6B-7EB017EF4096}">
      <dsp:nvSpPr>
        <dsp:cNvPr id="0" name=""/>
        <dsp:cNvSpPr/>
      </dsp:nvSpPr>
      <dsp:spPr>
        <a:xfrm>
          <a:off x="2793197" y="2599394"/>
          <a:ext cx="2508909" cy="960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unse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FF"/>
              </a:solidFill>
            </a:rPr>
            <a:t>Received any in-office injectable antipsychotic medication AND</a:t>
          </a:r>
          <a:endParaRPr lang="en-US" sz="1500" b="1" kern="1200" dirty="0">
            <a:solidFill>
              <a:srgbClr val="FFFFFF"/>
            </a:solidFill>
          </a:endParaRPr>
        </a:p>
      </dsp:txBody>
      <dsp:txXfrm>
        <a:off x="2821340" y="2627537"/>
        <a:ext cx="2452623" cy="904580"/>
      </dsp:txXfrm>
    </dsp:sp>
    <dsp:sp modelId="{432C14FD-2B02-448B-9245-AF74ABF9A799}">
      <dsp:nvSpPr>
        <dsp:cNvPr id="0" name=""/>
        <dsp:cNvSpPr/>
      </dsp:nvSpPr>
      <dsp:spPr>
        <a:xfrm>
          <a:off x="2687342" y="1217088"/>
          <a:ext cx="91440" cy="29686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8691"/>
              </a:lnTo>
              <a:lnTo>
                <a:pt x="105855" y="2968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z="-110000" prstMaterial="metal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11535-960E-4826-8DDF-CBC81CB009B0}">
      <dsp:nvSpPr>
        <dsp:cNvPr id="0" name=""/>
        <dsp:cNvSpPr/>
      </dsp:nvSpPr>
      <dsp:spPr>
        <a:xfrm>
          <a:off x="2793197" y="3729394"/>
          <a:ext cx="2512373" cy="912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unse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FF"/>
              </a:solidFill>
            </a:rPr>
            <a:t>1 or more Medicaid claims containing a primary BH diagnoses AND</a:t>
          </a:r>
          <a:endParaRPr lang="en-US" sz="1500" b="1" kern="1200" dirty="0">
            <a:solidFill>
              <a:srgbClr val="FFFFFF"/>
            </a:solidFill>
          </a:endParaRPr>
        </a:p>
      </dsp:txBody>
      <dsp:txXfrm>
        <a:off x="2819931" y="3756128"/>
        <a:ext cx="2458905" cy="859303"/>
      </dsp:txXfrm>
    </dsp:sp>
    <dsp:sp modelId="{D6AD5DEC-0C53-459B-9CDD-D00A35AFD124}">
      <dsp:nvSpPr>
        <dsp:cNvPr id="0" name=""/>
        <dsp:cNvSpPr/>
      </dsp:nvSpPr>
      <dsp:spPr>
        <a:xfrm>
          <a:off x="2687342" y="1217088"/>
          <a:ext cx="91440" cy="4006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06939"/>
              </a:lnTo>
              <a:lnTo>
                <a:pt x="105855" y="4006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D1A50-0697-4FB8-81B9-C88117C1DF6C}">
      <dsp:nvSpPr>
        <dsp:cNvPr id="0" name=""/>
        <dsp:cNvSpPr/>
      </dsp:nvSpPr>
      <dsp:spPr>
        <a:xfrm>
          <a:off x="2793197" y="4811299"/>
          <a:ext cx="1935122" cy="825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unse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FF"/>
              </a:solidFill>
            </a:rPr>
            <a:t>Has significant BH and Medical Claims History</a:t>
          </a:r>
          <a:endParaRPr lang="en-US" sz="1500" b="1" kern="1200" dirty="0">
            <a:solidFill>
              <a:srgbClr val="FFFFFF"/>
            </a:solidFill>
          </a:endParaRPr>
        </a:p>
      </dsp:txBody>
      <dsp:txXfrm>
        <a:off x="2817374" y="4835476"/>
        <a:ext cx="1886768" cy="777104"/>
      </dsp:txXfrm>
    </dsp:sp>
    <dsp:sp modelId="{ADCE16AA-26AE-41CB-8678-26614F82F27D}">
      <dsp:nvSpPr>
        <dsp:cNvPr id="0" name=""/>
        <dsp:cNvSpPr/>
      </dsp:nvSpPr>
      <dsp:spPr>
        <a:xfrm>
          <a:off x="5361404" y="233849"/>
          <a:ext cx="2132703" cy="983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sunse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FFFFFF"/>
              </a:solidFill>
            </a:rPr>
            <a:t>History Hospital In-patient Admission</a:t>
          </a:r>
          <a:endParaRPr lang="en-US" sz="1700" b="1" kern="1200" dirty="0">
            <a:solidFill>
              <a:srgbClr val="FFFFFF"/>
            </a:solidFill>
          </a:endParaRPr>
        </a:p>
      </dsp:txBody>
      <dsp:txXfrm>
        <a:off x="5390202" y="262647"/>
        <a:ext cx="2075107" cy="925643"/>
      </dsp:txXfrm>
    </dsp:sp>
    <dsp:sp modelId="{6104A6AA-C957-45E4-BC45-B852F3F0F964}">
      <dsp:nvSpPr>
        <dsp:cNvPr id="0" name=""/>
        <dsp:cNvSpPr/>
      </dsp:nvSpPr>
      <dsp:spPr>
        <a:xfrm>
          <a:off x="5528954" y="1217088"/>
          <a:ext cx="91440" cy="7217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1701"/>
              </a:lnTo>
              <a:lnTo>
                <a:pt x="117730" y="7217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z="-110000" prstMaterial="metal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1BB2-49F0-45F0-9D63-105868DC4360}">
      <dsp:nvSpPr>
        <dsp:cNvPr id="0" name=""/>
        <dsp:cNvSpPr/>
      </dsp:nvSpPr>
      <dsp:spPr>
        <a:xfrm>
          <a:off x="5646684" y="1350994"/>
          <a:ext cx="2177873" cy="1175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unse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1 or more inpatient psychiatric hospitalizations in 1 calendar year AND</a:t>
          </a:r>
          <a:endParaRPr lang="en-US" sz="1600" b="1" kern="1200" dirty="0">
            <a:solidFill>
              <a:srgbClr val="FFFFFF"/>
            </a:solidFill>
          </a:endParaRPr>
        </a:p>
      </dsp:txBody>
      <dsp:txXfrm>
        <a:off x="5681116" y="1385426"/>
        <a:ext cx="2109009" cy="1106727"/>
      </dsp:txXfrm>
    </dsp:sp>
    <dsp:sp modelId="{98F2A7D8-100E-4D49-B5FA-154FC043B4C5}">
      <dsp:nvSpPr>
        <dsp:cNvPr id="0" name=""/>
        <dsp:cNvSpPr/>
      </dsp:nvSpPr>
      <dsp:spPr>
        <a:xfrm>
          <a:off x="5528954" y="1217088"/>
          <a:ext cx="91440" cy="2071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1020"/>
              </a:lnTo>
              <a:lnTo>
                <a:pt x="117730" y="2071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z="-110000" prstMaterial="metal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2ED90-84AB-40F6-AEF0-C81D19DC0BC4}">
      <dsp:nvSpPr>
        <dsp:cNvPr id="0" name=""/>
        <dsp:cNvSpPr/>
      </dsp:nvSpPr>
      <dsp:spPr>
        <a:xfrm>
          <a:off x="5646684" y="2695719"/>
          <a:ext cx="2100619" cy="1184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unse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Has had 1 or more Medicaid claims containing a primary BH diagnoses AND </a:t>
          </a:r>
          <a:endParaRPr lang="en-US" sz="1600" b="1" kern="1200" dirty="0">
            <a:solidFill>
              <a:srgbClr val="FFFFFF"/>
            </a:solidFill>
          </a:endParaRPr>
        </a:p>
      </dsp:txBody>
      <dsp:txXfrm>
        <a:off x="5681385" y="2730420"/>
        <a:ext cx="2031217" cy="1115376"/>
      </dsp:txXfrm>
    </dsp:sp>
    <dsp:sp modelId="{B410F95B-5DBA-486A-8952-3926FCB668B3}">
      <dsp:nvSpPr>
        <dsp:cNvPr id="0" name=""/>
        <dsp:cNvSpPr/>
      </dsp:nvSpPr>
      <dsp:spPr>
        <a:xfrm>
          <a:off x="5528954" y="1217088"/>
          <a:ext cx="91440" cy="3239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9328"/>
              </a:lnTo>
              <a:lnTo>
                <a:pt x="117730" y="3239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z="-110000" prstMaterial="metal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45336-C7F9-4560-A5C1-5AC6E55EECAC}">
      <dsp:nvSpPr>
        <dsp:cNvPr id="0" name=""/>
        <dsp:cNvSpPr/>
      </dsp:nvSpPr>
      <dsp:spPr>
        <a:xfrm>
          <a:off x="5646684" y="4049631"/>
          <a:ext cx="1771824" cy="813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unse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Has significant BH and Medical Claims History</a:t>
          </a:r>
          <a:endParaRPr lang="en-US" sz="1600" b="1" kern="1200" dirty="0">
            <a:solidFill>
              <a:srgbClr val="FFFFFF"/>
            </a:solidFill>
          </a:endParaRPr>
        </a:p>
      </dsp:txBody>
      <dsp:txXfrm>
        <a:off x="5670513" y="4073460"/>
        <a:ext cx="1724166" cy="765913"/>
      </dsp:txXfrm>
    </dsp:sp>
    <dsp:sp modelId="{6EFD97D6-6FDA-4D21-8F12-50D7BA7A30C9}">
      <dsp:nvSpPr>
        <dsp:cNvPr id="0" name=""/>
        <dsp:cNvSpPr/>
      </dsp:nvSpPr>
      <dsp:spPr>
        <a:xfrm>
          <a:off x="7885811" y="233849"/>
          <a:ext cx="2091366" cy="983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sunse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FFFFFF"/>
              </a:solidFill>
            </a:rPr>
            <a:t>History of Emergency Room Use</a:t>
          </a:r>
          <a:endParaRPr lang="en-US" sz="1700" b="1" kern="1200" dirty="0">
            <a:solidFill>
              <a:srgbClr val="FFFFFF"/>
            </a:solidFill>
          </a:endParaRPr>
        </a:p>
      </dsp:txBody>
      <dsp:txXfrm>
        <a:off x="7914609" y="262647"/>
        <a:ext cx="2033770" cy="925643"/>
      </dsp:txXfrm>
    </dsp:sp>
    <dsp:sp modelId="{894EA61D-A616-4C71-86C6-AAEB7D98B6AC}">
      <dsp:nvSpPr>
        <dsp:cNvPr id="0" name=""/>
        <dsp:cNvSpPr/>
      </dsp:nvSpPr>
      <dsp:spPr>
        <a:xfrm>
          <a:off x="8049228" y="1217088"/>
          <a:ext cx="91440" cy="8514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1430"/>
              </a:lnTo>
              <a:lnTo>
                <a:pt x="113596" y="851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z="-110000" prstMaterial="metal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973AB-0740-483C-B73F-2ECADBA42EF0}">
      <dsp:nvSpPr>
        <dsp:cNvPr id="0" name=""/>
        <dsp:cNvSpPr/>
      </dsp:nvSpPr>
      <dsp:spPr>
        <a:xfrm>
          <a:off x="8162825" y="1350994"/>
          <a:ext cx="1985716" cy="1435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unse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Has had 4 or more ER visits for any physical medicine or BH primary diagnosis AND</a:t>
          </a:r>
          <a:endParaRPr lang="en-US" sz="1600" b="1" kern="1200" dirty="0">
            <a:solidFill>
              <a:srgbClr val="FFFFFF"/>
            </a:solidFill>
          </a:endParaRPr>
        </a:p>
      </dsp:txBody>
      <dsp:txXfrm>
        <a:off x="8204856" y="1393025"/>
        <a:ext cx="1901654" cy="1350986"/>
      </dsp:txXfrm>
    </dsp:sp>
    <dsp:sp modelId="{B905766E-1258-4108-AFC2-EF6354AA673E}">
      <dsp:nvSpPr>
        <dsp:cNvPr id="0" name=""/>
        <dsp:cNvSpPr/>
      </dsp:nvSpPr>
      <dsp:spPr>
        <a:xfrm>
          <a:off x="8049228" y="1217088"/>
          <a:ext cx="91440" cy="2342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2323"/>
              </a:lnTo>
              <a:lnTo>
                <a:pt x="113596" y="23423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z="-110000" prstMaterial="metal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60E44-98D3-488E-BE6F-C56441253E4D}">
      <dsp:nvSpPr>
        <dsp:cNvPr id="0" name=""/>
        <dsp:cNvSpPr/>
      </dsp:nvSpPr>
      <dsp:spPr>
        <a:xfrm>
          <a:off x="8162825" y="2955176"/>
          <a:ext cx="1868021" cy="1208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unse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1 or more Medicaid claims containing a primary BH diagnoses AND</a:t>
          </a:r>
          <a:endParaRPr lang="en-US" sz="1600" b="1" kern="1200" dirty="0">
            <a:solidFill>
              <a:srgbClr val="FFFFFF"/>
            </a:solidFill>
          </a:endParaRPr>
        </a:p>
      </dsp:txBody>
      <dsp:txXfrm>
        <a:off x="8198220" y="2990571"/>
        <a:ext cx="1797231" cy="1137680"/>
      </dsp:txXfrm>
    </dsp:sp>
    <dsp:sp modelId="{97A91577-268F-4635-9657-7CB4C26FD109}">
      <dsp:nvSpPr>
        <dsp:cNvPr id="0" name=""/>
        <dsp:cNvSpPr/>
      </dsp:nvSpPr>
      <dsp:spPr>
        <a:xfrm>
          <a:off x="8049228" y="1217088"/>
          <a:ext cx="91440" cy="3542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2212"/>
              </a:lnTo>
              <a:lnTo>
                <a:pt x="113596" y="35422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 z="-110000" prstMaterial="metal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DD140-78D2-40A7-9B95-2570AFAA3D16}">
      <dsp:nvSpPr>
        <dsp:cNvPr id="0" name=""/>
        <dsp:cNvSpPr/>
      </dsp:nvSpPr>
      <dsp:spPr>
        <a:xfrm>
          <a:off x="8162825" y="4332780"/>
          <a:ext cx="1825243" cy="85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unse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FF"/>
              </a:solidFill>
            </a:rPr>
            <a:t>Has significant BH and Medical Claims History</a:t>
          </a:r>
          <a:endParaRPr lang="en-US" sz="1600" b="1" kern="1200" dirty="0">
            <a:solidFill>
              <a:srgbClr val="FFFFFF"/>
            </a:solidFill>
          </a:endParaRPr>
        </a:p>
      </dsp:txBody>
      <dsp:txXfrm>
        <a:off x="8187810" y="4357765"/>
        <a:ext cx="1775273" cy="8030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09313-156F-4FF2-A4DE-68C0DE9FE143}">
      <dsp:nvSpPr>
        <dsp:cNvPr id="0" name=""/>
        <dsp:cNvSpPr/>
      </dsp:nvSpPr>
      <dsp:spPr>
        <a:xfrm>
          <a:off x="137572" y="226479"/>
          <a:ext cx="6491837" cy="25706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48875-466A-42C7-A412-65D4A043765C}">
      <dsp:nvSpPr>
        <dsp:cNvPr id="0" name=""/>
        <dsp:cNvSpPr/>
      </dsp:nvSpPr>
      <dsp:spPr>
        <a:xfrm>
          <a:off x="522952" y="396312"/>
          <a:ext cx="2389957" cy="22799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DFF7B-EDE6-4586-A7E6-E89BA873A345}">
      <dsp:nvSpPr>
        <dsp:cNvPr id="0" name=""/>
        <dsp:cNvSpPr/>
      </dsp:nvSpPr>
      <dsp:spPr>
        <a:xfrm rot="10800000">
          <a:off x="255357" y="2760316"/>
          <a:ext cx="3028290" cy="19698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rise" dir="t"/>
        </a:scene3d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/>
              </a:solidFill>
            </a:rPr>
            <a:t>Plan 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</a:rPr>
            <a:t>Will</a:t>
          </a:r>
          <a:r>
            <a:rPr lang="en-US" sz="1800" b="1" kern="1200" baseline="0" dirty="0" smtClean="0">
              <a:solidFill>
                <a:srgbClr val="FFFFFF"/>
              </a:solidFill>
            </a:rPr>
            <a:t> work with Behavioral Health Services Administrator (BHSA)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rgbClr val="FFFFFF"/>
              </a:solidFill>
            </a:rPr>
            <a:t>4 Health Plans</a:t>
          </a:r>
          <a:endParaRPr lang="en-US" sz="1800" b="1" kern="1200" dirty="0">
            <a:solidFill>
              <a:srgbClr val="FFFFFF"/>
            </a:solidFill>
          </a:endParaRPr>
        </a:p>
      </dsp:txBody>
      <dsp:txXfrm rot="10800000">
        <a:off x="315935" y="2760316"/>
        <a:ext cx="2907134" cy="1909230"/>
      </dsp:txXfrm>
    </dsp:sp>
    <dsp:sp modelId="{B1829119-4DFA-4256-95EA-11D37ECD992A}">
      <dsp:nvSpPr>
        <dsp:cNvPr id="0" name=""/>
        <dsp:cNvSpPr/>
      </dsp:nvSpPr>
      <dsp:spPr>
        <a:xfrm>
          <a:off x="3854072" y="396312"/>
          <a:ext cx="2389957" cy="22799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EEFD7-D163-4D14-8919-19E0B5C349ED}">
      <dsp:nvSpPr>
        <dsp:cNvPr id="0" name=""/>
        <dsp:cNvSpPr/>
      </dsp:nvSpPr>
      <dsp:spPr>
        <a:xfrm rot="10800000">
          <a:off x="3586477" y="2760316"/>
          <a:ext cx="3028290" cy="19698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rise" dir="t"/>
        </a:scene3d>
        <a:sp3d prstMaterial="metal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/>
              </a:solidFill>
            </a:rPr>
            <a:t>Plan B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</a:rPr>
            <a:t>Health plan will provide all pilot services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</a:rPr>
            <a:t>1 Health Plan</a:t>
          </a:r>
          <a:endParaRPr lang="en-US" sz="1800" b="1" kern="1200" dirty="0">
            <a:solidFill>
              <a:srgbClr val="FFFFFF"/>
            </a:solidFill>
          </a:endParaRPr>
        </a:p>
      </dsp:txBody>
      <dsp:txXfrm rot="10800000">
        <a:off x="3647055" y="2760316"/>
        <a:ext cx="2907134" cy="190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4E9CD-A194-487A-A81F-3D840226FCE5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DMAS Health Care Serivces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FCD00-DE1F-40BA-BF53-A985EC573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386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45060-D21B-4659-8A2F-D5DBD9BCD609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DMAS Health Care Serivces Division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2A700-9C7C-42C5-899F-A478AD1F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786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this page up while everyone settles.</a:t>
            </a:r>
            <a:r>
              <a:rPr lang="en-US" baseline="0" dirty="0" smtClean="0"/>
              <a:t> Then transition to opening slide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77234-1775-4123-BE02-1890EACEA15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2A700-9C7C-42C5-899F-A478AD1F39A9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DMAS Health Care Serivces Division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5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2A700-9C7C-42C5-899F-A478AD1F39A9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DMAS Health Care Serivces Division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8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DMAS Health Care Serivces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02A700-9C7C-42C5-899F-A478AD1F39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file:///D:\templates\Animated\Medical\PPP_AMEDI_TLE_ekg.avi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D:\Documents and Settings\demetrius\Desktop\PressPro\Medical\Titl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475" cy="761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PP_AMEDI_TLE_ekg.avi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0913"/>
            <a:ext cx="10150475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819400"/>
            <a:ext cx="8610600" cy="1295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114800"/>
            <a:ext cx="7086600" cy="15240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0"/>
            <a:ext cx="1295400" cy="2254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448FE9-CD36-48F5-B434-C8A92519A513}" type="datetime1">
              <a:rPr lang="en-US" altLang="en-US" smtClean="0"/>
              <a:t>3/27/2018</a:t>
            </a:fld>
            <a:endParaRPr lang="en-US" alt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533400" cy="2254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E56CAD-EAED-47C1-87E7-21A7041846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10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F3460-0BBD-4CBE-8E06-5E9923BD0CA4}" type="datetime1">
              <a:rPr lang="en-US" altLang="en-US" smtClean="0"/>
              <a:t>3/27/2018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1E9F8-B0BB-4984-B896-72B2E411C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61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7400" y="0"/>
            <a:ext cx="2251075" cy="708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604000" cy="708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2B4BB-3296-42BC-99A6-37453095A9B4}" type="datetime1">
              <a:rPr lang="en-US" altLang="en-US" smtClean="0"/>
              <a:t>3/27/2018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8852F7-2F02-462C-9516-FC9CD2A70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266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66153"/>
            <a:ext cx="8627904" cy="16326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16201"/>
            <a:ext cx="7105333" cy="19465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0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3E05-1BA9-435B-A2E7-7FB12E70F8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D967-FE9A-4312-A37C-174BF54B1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F528-FE0A-47E9-A800-28FAAA7832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D967-FE9A-4312-A37C-174BF54B1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5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94516"/>
            <a:ext cx="8627904" cy="151278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28336"/>
            <a:ext cx="8627904" cy="166618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6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2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28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0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81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57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3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10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4576-5E1F-498E-B544-3D00C83FF6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D967-FE9A-4312-A37C-174BF54B1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1777260"/>
            <a:ext cx="4483126" cy="502675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777260"/>
            <a:ext cx="4483126" cy="502675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A852-6D82-42FA-B1CF-6513205AE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D967-FE9A-4312-A37C-174BF54B1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88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704971"/>
            <a:ext cx="4484889" cy="7105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629" indent="0">
              <a:buNone/>
              <a:defRPr sz="2200" b="1"/>
            </a:lvl2pPr>
            <a:lvl3pPr marL="1015258" indent="0">
              <a:buNone/>
              <a:defRPr sz="2000" b="1"/>
            </a:lvl3pPr>
            <a:lvl4pPr marL="1522887" indent="0">
              <a:buNone/>
              <a:defRPr sz="1800" b="1"/>
            </a:lvl4pPr>
            <a:lvl5pPr marL="2030517" indent="0">
              <a:buNone/>
              <a:defRPr sz="1800" b="1"/>
            </a:lvl5pPr>
            <a:lvl6pPr marL="2538146" indent="0">
              <a:buNone/>
              <a:defRPr sz="1800" b="1"/>
            </a:lvl6pPr>
            <a:lvl7pPr marL="3045775" indent="0">
              <a:buNone/>
              <a:defRPr sz="1800" b="1"/>
            </a:lvl7pPr>
            <a:lvl8pPr marL="3553404" indent="0">
              <a:buNone/>
              <a:defRPr sz="1800" b="1"/>
            </a:lvl8pPr>
            <a:lvl9pPr marL="406103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4" y="2415521"/>
            <a:ext cx="4484889" cy="438849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301" y="1704971"/>
            <a:ext cx="4486651" cy="7105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629" indent="0">
              <a:buNone/>
              <a:defRPr sz="2200" b="1"/>
            </a:lvl2pPr>
            <a:lvl3pPr marL="1015258" indent="0">
              <a:buNone/>
              <a:defRPr sz="2000" b="1"/>
            </a:lvl3pPr>
            <a:lvl4pPr marL="1522887" indent="0">
              <a:buNone/>
              <a:defRPr sz="1800" b="1"/>
            </a:lvl4pPr>
            <a:lvl5pPr marL="2030517" indent="0">
              <a:buNone/>
              <a:defRPr sz="1800" b="1"/>
            </a:lvl5pPr>
            <a:lvl6pPr marL="2538146" indent="0">
              <a:buNone/>
              <a:defRPr sz="1800" b="1"/>
            </a:lvl6pPr>
            <a:lvl7pPr marL="3045775" indent="0">
              <a:buNone/>
              <a:defRPr sz="1800" b="1"/>
            </a:lvl7pPr>
            <a:lvl8pPr marL="3553404" indent="0">
              <a:buNone/>
              <a:defRPr sz="1800" b="1"/>
            </a:lvl8pPr>
            <a:lvl9pPr marL="406103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301" y="2415521"/>
            <a:ext cx="4486651" cy="438849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A118-EFF9-48AB-AC44-9295BE8A3A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D967-FE9A-4312-A37C-174BF54B1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1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1692-ED71-42D6-8F8D-0B9BAAE0AF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D967-FE9A-4312-A37C-174BF54B1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041B-13D2-4C09-91E7-FEB51CD07A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D967-FE9A-4312-A37C-174BF54B1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54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3262"/>
            <a:ext cx="3339436" cy="12906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3263"/>
            <a:ext cx="5674397" cy="650074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93892"/>
            <a:ext cx="3339436" cy="5210120"/>
          </a:xfrm>
        </p:spPr>
        <p:txBody>
          <a:bodyPr/>
          <a:lstStyle>
            <a:lvl1pPr marL="0" indent="0">
              <a:buNone/>
              <a:defRPr sz="1600"/>
            </a:lvl1pPr>
            <a:lvl2pPr marL="507629" indent="0">
              <a:buNone/>
              <a:defRPr sz="1300"/>
            </a:lvl2pPr>
            <a:lvl3pPr marL="1015258" indent="0">
              <a:buNone/>
              <a:defRPr sz="1100"/>
            </a:lvl3pPr>
            <a:lvl4pPr marL="1522887" indent="0">
              <a:buNone/>
              <a:defRPr sz="1000"/>
            </a:lvl4pPr>
            <a:lvl5pPr marL="2030517" indent="0">
              <a:buNone/>
              <a:defRPr sz="1000"/>
            </a:lvl5pPr>
            <a:lvl6pPr marL="2538146" indent="0">
              <a:buNone/>
              <a:defRPr sz="1000"/>
            </a:lvl6pPr>
            <a:lvl7pPr marL="3045775" indent="0">
              <a:buNone/>
              <a:defRPr sz="1000"/>
            </a:lvl7pPr>
            <a:lvl8pPr marL="3553404" indent="0">
              <a:buNone/>
              <a:defRPr sz="1000"/>
            </a:lvl8pPr>
            <a:lvl9pPr marL="40610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AD47-178B-4512-9F7D-DCAB2503E4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D967-FE9A-4312-A37C-174BF54B1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4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DA55A-F456-413D-A061-95617E7377E9}" type="datetime1">
              <a:rPr lang="en-US" altLang="en-US" smtClean="0"/>
              <a:t>3/27/2018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BD7B04-98B2-481A-B2BB-08E23C298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39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31777"/>
            <a:ext cx="6090285" cy="62944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80577"/>
            <a:ext cx="6090285" cy="4570095"/>
          </a:xfrm>
        </p:spPr>
        <p:txBody>
          <a:bodyPr/>
          <a:lstStyle>
            <a:lvl1pPr marL="0" indent="0">
              <a:buNone/>
              <a:defRPr sz="3600"/>
            </a:lvl1pPr>
            <a:lvl2pPr marL="507629" indent="0">
              <a:buNone/>
              <a:defRPr sz="3100"/>
            </a:lvl2pPr>
            <a:lvl3pPr marL="1015258" indent="0">
              <a:buNone/>
              <a:defRPr sz="2700"/>
            </a:lvl3pPr>
            <a:lvl4pPr marL="1522887" indent="0">
              <a:buNone/>
              <a:defRPr sz="2200"/>
            </a:lvl4pPr>
            <a:lvl5pPr marL="2030517" indent="0">
              <a:buNone/>
              <a:defRPr sz="2200"/>
            </a:lvl5pPr>
            <a:lvl6pPr marL="2538146" indent="0">
              <a:buNone/>
              <a:defRPr sz="2200"/>
            </a:lvl6pPr>
            <a:lvl7pPr marL="3045775" indent="0">
              <a:buNone/>
              <a:defRPr sz="2200"/>
            </a:lvl7pPr>
            <a:lvl8pPr marL="3553404" indent="0">
              <a:buNone/>
              <a:defRPr sz="2200"/>
            </a:lvl8pPr>
            <a:lvl9pPr marL="4061033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61224"/>
            <a:ext cx="6090285" cy="893918"/>
          </a:xfrm>
        </p:spPr>
        <p:txBody>
          <a:bodyPr/>
          <a:lstStyle>
            <a:lvl1pPr marL="0" indent="0">
              <a:buNone/>
              <a:defRPr sz="1600"/>
            </a:lvl1pPr>
            <a:lvl2pPr marL="507629" indent="0">
              <a:buNone/>
              <a:defRPr sz="1300"/>
            </a:lvl2pPr>
            <a:lvl3pPr marL="1015258" indent="0">
              <a:buNone/>
              <a:defRPr sz="1100"/>
            </a:lvl3pPr>
            <a:lvl4pPr marL="1522887" indent="0">
              <a:buNone/>
              <a:defRPr sz="1000"/>
            </a:lvl4pPr>
            <a:lvl5pPr marL="2030517" indent="0">
              <a:buNone/>
              <a:defRPr sz="1000"/>
            </a:lvl5pPr>
            <a:lvl6pPr marL="2538146" indent="0">
              <a:buNone/>
              <a:defRPr sz="1000"/>
            </a:lvl6pPr>
            <a:lvl7pPr marL="3045775" indent="0">
              <a:buNone/>
              <a:defRPr sz="1000"/>
            </a:lvl7pPr>
            <a:lvl8pPr marL="3553404" indent="0">
              <a:buNone/>
              <a:defRPr sz="1000"/>
            </a:lvl8pPr>
            <a:lvl9pPr marL="40610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B72B-E614-4117-81FB-6561DCDEBA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D967-FE9A-4312-A37C-174BF54B1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47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FED4-33FD-43CC-AB0F-B65A9C59A1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D967-FE9A-4312-A37C-174BF54B1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24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094" y="305027"/>
            <a:ext cx="2283857" cy="64989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524" y="305027"/>
            <a:ext cx="6682396" cy="64989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8C41-3E3E-4014-B132-6EBC956F8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D967-FE9A-4312-A37C-174BF54B16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3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4263"/>
            <a:ext cx="8628062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28975"/>
            <a:ext cx="8628062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397D4C-39A3-4533-ABB0-49BA2CCF63A2}" type="datetime1">
              <a:rPr lang="en-US" altLang="en-US" smtClean="0"/>
              <a:t>3/27/2018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8DF2EF-4A4E-40E3-AD61-F9D813E6F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10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2413"/>
            <a:ext cx="4237038" cy="556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1522413"/>
            <a:ext cx="4237037" cy="556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4D7534-1F5D-4A5D-A8E4-63C52B17CD85}" type="datetime1">
              <a:rPr lang="en-US" altLang="en-US" smtClean="0"/>
              <a:t>3/27/2018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BD8B53-1C12-4CC8-8AB8-4516B1600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08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34475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468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4688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704975"/>
            <a:ext cx="448627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16175"/>
            <a:ext cx="448627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1D7B0-A670-4C8B-B222-133155B67F2D}" type="datetime1">
              <a:rPr lang="en-US" altLang="en-US" smtClean="0"/>
              <a:t>3/27/2018</a:t>
            </a:fld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174E61-9638-45A1-BD2E-2DFC426CE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17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7C5109-2292-4C79-A90A-24215F008367}" type="datetime1">
              <a:rPr lang="en-US" altLang="en-US" smtClean="0"/>
              <a:t>3/27/2018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77E740-4E97-4603-B073-95E9DE28D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02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10A6-830F-4F78-85A4-510D51181E90}" type="datetime1">
              <a:rPr lang="en-US" altLang="en-US" smtClean="0"/>
              <a:t>3/27/2018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A628BA-B23A-40FD-B383-912728682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98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3851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3213"/>
            <a:ext cx="5673725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3851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DB091-34E8-455C-A3CC-9948D2BA5994}" type="datetime1">
              <a:rPr lang="en-US" altLang="en-US" smtClean="0"/>
              <a:t>3/27/2018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C81C05-8969-47D8-BDFF-1C7590964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18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32413"/>
            <a:ext cx="6091237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81038"/>
            <a:ext cx="6091237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61063"/>
            <a:ext cx="6091237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D5445C-139F-402D-BCB2-23C88FD6267D}" type="datetime1">
              <a:rPr lang="en-US" altLang="en-US" smtClean="0"/>
              <a:t>3/27/2018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7DEE5-2212-4915-AE2D-1FBC65919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20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file:///D:\templates\Animated\Medical\PPP_AMEDI_TXT_ekg.avi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Documents and Settings\demetrius\Desktop\PressPro\Medical\Text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475" cy="761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PP_AMEDI_TXT_ekg.avi">
            <a:hlinkClick r:id="" action="ppaction://media"/>
          </p:cNvPr>
          <p:cNvPicPr>
            <a:picLocks noChangeAspect="1" noChangeArrowheads="1"/>
          </p:cNvPicPr>
          <p:nvPr>
            <a:videoFile r:link="rId13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5" y="6934200"/>
            <a:ext cx="1143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626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6" tIns="50763" rIns="101526" bIns="507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2413"/>
            <a:ext cx="8626475" cy="556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7391400"/>
            <a:ext cx="1295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>
            <a:lvl1pPr defTabSz="1016000">
              <a:defRPr sz="1600"/>
            </a:lvl1pPr>
          </a:lstStyle>
          <a:p>
            <a:fld id="{FE20D355-4612-4B0D-8B39-FE31EFDFADFE}" type="datetime1">
              <a:rPr lang="en-US" altLang="en-US" smtClean="0"/>
              <a:t>3/27/2018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7391400"/>
            <a:ext cx="5334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>
            <a:lvl1pPr defTabSz="1016000">
              <a:defRPr sz="1600"/>
            </a:lvl1pPr>
          </a:lstStyle>
          <a:p>
            <a:fld id="{10BAEEFF-F86E-4FED-815D-1C95B60E2B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+mj-lt"/>
          <a:ea typeface="+mj-ea"/>
          <a:cs typeface="+mj-cs"/>
        </a:defRPr>
      </a:lvl1pPr>
      <a:lvl2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2pPr>
      <a:lvl3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3pPr>
      <a:lvl4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4pPr>
      <a:lvl5pPr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5pPr>
      <a:lvl6pPr marL="4572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6pPr>
      <a:lvl7pPr marL="9144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7pPr>
      <a:lvl8pPr marL="13716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8pPr>
      <a:lvl9pPr marL="18288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rgbClr val="FFFFFF"/>
          </a:solidFill>
          <a:latin typeface="Arial" charset="0"/>
        </a:defRPr>
      </a:lvl9pPr>
    </p:titleStyle>
    <p:bodyStyle>
      <a:lvl1pPr marL="381000" indent="-381000" algn="l" defTabSz="1016000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268413" indent="-252413" algn="l" defTabSz="1016000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776413" indent="-254000" algn="l" defTabSz="1016000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2844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7416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1988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6560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1132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524" y="305026"/>
            <a:ext cx="9135428" cy="1269471"/>
          </a:xfrm>
          <a:prstGeom prst="rect">
            <a:avLst/>
          </a:prstGeom>
        </p:spPr>
        <p:txBody>
          <a:bodyPr vert="horz" lIns="101526" tIns="50763" rIns="101526" bIns="507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777260"/>
            <a:ext cx="9135428" cy="5026752"/>
          </a:xfrm>
          <a:prstGeom prst="rect">
            <a:avLst/>
          </a:prstGeom>
        </p:spPr>
        <p:txBody>
          <a:bodyPr vert="horz" lIns="101526" tIns="50763" rIns="101526" bIns="507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524" y="7059669"/>
            <a:ext cx="2368444" cy="405525"/>
          </a:xfrm>
          <a:prstGeom prst="rect">
            <a:avLst/>
          </a:prstGeom>
        </p:spPr>
        <p:txBody>
          <a:bodyPr vert="horz" lIns="101526" tIns="50763" rIns="101526" bIns="5076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5258" fontAlgn="auto">
              <a:spcBef>
                <a:spcPts val="0"/>
              </a:spcBef>
              <a:spcAft>
                <a:spcPts val="0"/>
              </a:spcAft>
            </a:pPr>
            <a:fld id="{C919CF3D-A3D8-456B-9056-C8F46711898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3/27/2018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8079" y="7059669"/>
            <a:ext cx="3214317" cy="405525"/>
          </a:xfrm>
          <a:prstGeom prst="rect">
            <a:avLst/>
          </a:prstGeom>
        </p:spPr>
        <p:txBody>
          <a:bodyPr vert="horz" lIns="101526" tIns="50763" rIns="101526" bIns="5076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5258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4507" y="7059669"/>
            <a:ext cx="2368444" cy="405525"/>
          </a:xfrm>
          <a:prstGeom prst="rect">
            <a:avLst/>
          </a:prstGeom>
        </p:spPr>
        <p:txBody>
          <a:bodyPr vert="horz" lIns="101526" tIns="50763" rIns="101526" bIns="5076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5258" fontAlgn="auto">
              <a:spcBef>
                <a:spcPts val="0"/>
              </a:spcBef>
              <a:spcAft>
                <a:spcPts val="0"/>
              </a:spcAft>
            </a:pPr>
            <a:fld id="{B767D967-FE9A-4312-A37C-174BF54B16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152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3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01525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722" indent="-380722" algn="l" defTabSz="101525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4897" indent="-317268" algn="l" defTabSz="101525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073" indent="-253815" algn="l" defTabSz="101525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702" indent="-253815" algn="l" defTabSz="101525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331" indent="-253815" algn="l" defTabSz="101525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1960" indent="-253815" algn="l" defTabSz="101525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9590" indent="-253815" algn="l" defTabSz="101525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219" indent="-253815" algn="l" defTabSz="101525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4848" indent="-253815" algn="l" defTabSz="101525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2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629" algn="l" defTabSz="10152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258" algn="l" defTabSz="10152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887" algn="l" defTabSz="10152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517" algn="l" defTabSz="10152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8146" algn="l" defTabSz="10152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5775" algn="l" defTabSz="10152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3404" algn="l" defTabSz="10152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1033" algn="l" defTabSz="10152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tiny.cc/VA-Medallion-BHH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0"/>
          <p:cNvSpPr>
            <a:spLocks noChangeArrowheads="1"/>
          </p:cNvSpPr>
          <p:nvPr/>
        </p:nvSpPr>
        <p:spPr bwMode="auto">
          <a:xfrm>
            <a:off x="0" y="0"/>
            <a:ext cx="10150475" cy="11848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519" tIns="50760" rIns="101519" bIns="50760" anchor="ctr"/>
          <a:lstStyle/>
          <a:p>
            <a:pPr defTabSz="1015193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0" y="7109037"/>
            <a:ext cx="10150475" cy="507788"/>
          </a:xfrm>
          <a:prstGeom prst="rect">
            <a:avLst/>
          </a:prstGeom>
          <a:solidFill>
            <a:srgbClr val="66AE20"/>
          </a:solidFill>
          <a:ln w="9525">
            <a:noFill/>
            <a:miter lim="800000"/>
            <a:headEnd/>
            <a:tailEnd/>
          </a:ln>
        </p:spPr>
        <p:txBody>
          <a:bodyPr wrap="none" lIns="101519" tIns="50760" rIns="101519" bIns="50760" anchor="ctr"/>
          <a:lstStyle/>
          <a:p>
            <a:pPr defTabSz="1015193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437" name="Picture 6" descr="bigState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5578"/>
            <a:ext cx="10150475" cy="592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29365" y="4823989"/>
            <a:ext cx="5751936" cy="1946522"/>
          </a:xfrm>
        </p:spPr>
        <p:txBody>
          <a:bodyPr/>
          <a:lstStyle/>
          <a:p>
            <a:pPr defTabSz="1014859">
              <a:defRPr/>
            </a:pPr>
            <a:r>
              <a:rPr lang="en-US" sz="2000" dirty="0" smtClean="0">
                <a:solidFill>
                  <a:schemeClr val="bg1"/>
                </a:solidFill>
                <a:ea typeface="ＭＳ Ｐゴシック" charset="0"/>
                <a:cs typeface="Helvetica" charset="0"/>
                <a:sym typeface="Helvetica" charset="0"/>
              </a:rPr>
              <a:t>A Health Care Services Division Presentation</a:t>
            </a:r>
            <a:endParaRPr lang="en-US" sz="2000" dirty="0">
              <a:solidFill>
                <a:schemeClr val="bg1"/>
              </a:solidFill>
              <a:ea typeface="ＭＳ Ｐゴシック" charset="0"/>
              <a:cs typeface="Helvetica" charset="0"/>
              <a:sym typeface="Helvetica" charset="0"/>
            </a:endParaRPr>
          </a:p>
          <a:p>
            <a:pPr defTabSz="1014859">
              <a:defRPr/>
            </a:pPr>
            <a:r>
              <a:rPr lang="en-US" sz="2000" dirty="0">
                <a:solidFill>
                  <a:schemeClr val="bg1"/>
                </a:solidFill>
                <a:ea typeface="ＭＳ Ｐゴシック" charset="0"/>
                <a:cs typeface="Helvetica" charset="0"/>
                <a:sym typeface="Helvetica" charset="0"/>
              </a:rPr>
              <a:t>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August 11, 2015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0" y="1"/>
            <a:ext cx="10150475" cy="169263"/>
          </a:xfrm>
          <a:prstGeom prst="rect">
            <a:avLst/>
          </a:prstGeom>
          <a:solidFill>
            <a:srgbClr val="66AE20"/>
          </a:solidFill>
          <a:ln w="9525">
            <a:noFill/>
            <a:miter lim="800000"/>
            <a:headEnd/>
            <a:tailEnd/>
          </a:ln>
        </p:spPr>
        <p:txBody>
          <a:bodyPr wrap="none" lIns="101519" tIns="50760" rIns="101519" bIns="50760" anchor="ctr"/>
          <a:lstStyle/>
          <a:p>
            <a:pPr defTabSz="1015193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736888" y="5408612"/>
            <a:ext cx="4398539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lIns="101519" tIns="50760" rIns="101519" bIns="50760" anchor="ctr"/>
          <a:lstStyle/>
          <a:p>
            <a:pPr defTabSz="1015193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41" name="Text Box 18"/>
          <p:cNvSpPr txBox="1">
            <a:spLocks noChangeArrowheads="1"/>
          </p:cNvSpPr>
          <p:nvPr/>
        </p:nvSpPr>
        <p:spPr bwMode="auto">
          <a:xfrm>
            <a:off x="507524" y="7158406"/>
            <a:ext cx="2453031" cy="37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19" tIns="50760" rIns="101519" bIns="50760">
            <a:spAutoFit/>
          </a:bodyPr>
          <a:lstStyle/>
          <a:p>
            <a:pPr defTabSz="1015193" fontAlgn="auto">
              <a:spcBef>
                <a:spcPct val="5000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Times" pitchFamily="18" charset="0"/>
            </a:endParaRPr>
          </a:p>
        </p:txBody>
      </p:sp>
      <p:sp>
        <p:nvSpPr>
          <p:cNvPr id="18442" name="Rectangle 22"/>
          <p:cNvSpPr>
            <a:spLocks noChangeArrowheads="1"/>
          </p:cNvSpPr>
          <p:nvPr/>
        </p:nvSpPr>
        <p:spPr bwMode="auto">
          <a:xfrm>
            <a:off x="9473778" y="7301221"/>
            <a:ext cx="227329" cy="19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19" tIns="50760" rIns="101519" bIns="50760" anchor="ctr"/>
          <a:lstStyle/>
          <a:p>
            <a:pPr algn="ctr" defTabSz="1015193" fontAlgn="auto">
              <a:spcBef>
                <a:spcPts val="0"/>
              </a:spcBef>
              <a:spcAft>
                <a:spcPts val="0"/>
              </a:spcAft>
            </a:pPr>
            <a:fld id="{DD9E8EB6-4C64-4F30-BC0E-4A263F85963F}" type="slidenum">
              <a:rPr lang="en-US" sz="1100">
                <a:solidFill>
                  <a:prstClr val="white"/>
                </a:solidFill>
                <a:latin typeface="Times" pitchFamily="18" charset="0"/>
              </a:rPr>
              <a:pPr algn="ctr" defTabSz="1015193"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n-US" sz="1100" dirty="0">
              <a:solidFill>
                <a:prstClr val="white"/>
              </a:solidFill>
              <a:latin typeface="Times" pitchFamily="18" charset="0"/>
            </a:endParaRPr>
          </a:p>
        </p:txBody>
      </p:sp>
      <p:pic>
        <p:nvPicPr>
          <p:cNvPr id="18443" name="Picture 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7CE"/>
              </a:clrFrom>
              <a:clrTo>
                <a:srgbClr val="FFF7CE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338349" y="253896"/>
            <a:ext cx="1395690" cy="140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itle 15"/>
          <p:cNvSpPr>
            <a:spLocks noGrp="1"/>
          </p:cNvSpPr>
          <p:nvPr>
            <p:ph type="ctrTitle"/>
          </p:nvPr>
        </p:nvSpPr>
        <p:spPr>
          <a:xfrm>
            <a:off x="761286" y="1523367"/>
            <a:ext cx="8627904" cy="35545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Department of Medical Assistance Services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626475" cy="1066800"/>
          </a:xfrm>
          <a:ln>
            <a:noFill/>
          </a:ln>
          <a:scene3d>
            <a:camera prst="orthographicFront"/>
            <a:lightRig rig="sunset" dir="t"/>
          </a:scene3d>
          <a:sp3d prstMaterial="metal"/>
        </p:spPr>
        <p:txBody>
          <a:bodyPr>
            <a:sp3d extrusionH="57150">
              <a:bevelT h="25400" prst="softRound"/>
              <a:bevelB h="25400" prst="softRound"/>
            </a:sp3d>
          </a:bodyPr>
          <a:lstStyle/>
          <a:p>
            <a:r>
              <a:rPr lang="en-US" sz="3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Managed Care Behavioral Health Home Regional Pilot Program (BHH) </a:t>
            </a:r>
            <a:endParaRPr lang="en-US" sz="36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12" y="25108"/>
            <a:ext cx="1009650" cy="1078804"/>
          </a:xfrm>
          <a:prstGeom prst="rect">
            <a:avLst/>
          </a:prstGeom>
        </p:spPr>
      </p:pic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07513438" y="112353725"/>
            <a:ext cx="5802312" cy="695325"/>
            <a:chOff x="116626640" y="107634405"/>
            <a:chExt cx="5801360" cy="695325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16626640" y="107634405"/>
              <a:ext cx="1198880" cy="68580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FF99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212120"/>
                  </a:solidFill>
                  <a:effectLst/>
                  <a:latin typeface="Times New Roman" pitchFamily="18" charset="0"/>
                </a:rPr>
                <a:t>￼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19112030" y="107634405"/>
              <a:ext cx="1216025" cy="68580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3C93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212120"/>
                  </a:solidFill>
                  <a:effectLst/>
                  <a:latin typeface="Times New Roman" pitchFamily="18" charset="0"/>
                </a:rPr>
                <a:t>￼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20270905" y="107634405"/>
              <a:ext cx="1026160" cy="695325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212120"/>
                  </a:solidFill>
                  <a:effectLst/>
                  <a:latin typeface="Times New Roman" pitchFamily="18" charset="0"/>
                </a:rPr>
                <a:t>￼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21306590" y="107634405"/>
              <a:ext cx="1121410" cy="695325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365F9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212120"/>
                  </a:solidFill>
                  <a:effectLst/>
                  <a:latin typeface="Times New Roman" pitchFamily="18" charset="0"/>
                </a:rPr>
                <a:t>￼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17835680" y="107634405"/>
              <a:ext cx="1282700" cy="68580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3C93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212120"/>
                  </a:solidFill>
                  <a:effectLst/>
                  <a:latin typeface="Times New Roman" pitchFamily="18" charset="0"/>
                </a:rPr>
                <a:t>￼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8938" y="2552228"/>
            <a:ext cx="10188762" cy="4020492"/>
            <a:chOff x="128938" y="2974032"/>
            <a:chExt cx="10188762" cy="4020492"/>
          </a:xfrm>
        </p:grpSpPr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38" y="3204865"/>
              <a:ext cx="10188762" cy="3789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529541" y="2974032"/>
              <a:ext cx="358140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36637" y="6399212"/>
            <a:ext cx="75756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94197" y="6170613"/>
            <a:ext cx="309240" cy="2285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57852" y="6115635"/>
            <a:ext cx="664104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No Coverage</a:t>
            </a:r>
            <a:endParaRPr lang="en-US" sz="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127852" y="6177190"/>
            <a:ext cx="838200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Northern VA</a:t>
            </a:r>
            <a:endParaRPr lang="en-US" sz="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89045" y="6177190"/>
            <a:ext cx="664104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Central </a:t>
            </a:r>
            <a:endParaRPr lang="en-US" sz="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081" y="1586901"/>
            <a:ext cx="8626475" cy="560376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BHH Pilot Areas of Service</a:t>
            </a:r>
          </a:p>
          <a:p>
            <a:pPr lvl="1"/>
            <a:r>
              <a:rPr lang="en-US" dirty="0" smtClean="0"/>
              <a:t>5 regional Behavioral Health Home (BHH) pilot programs </a:t>
            </a:r>
          </a:p>
          <a:p>
            <a:pPr lvl="1"/>
            <a:r>
              <a:rPr lang="en-US" dirty="0" smtClean="0"/>
              <a:t>Each plan has a select regional area of service</a:t>
            </a:r>
          </a:p>
          <a:p>
            <a:pPr marL="508000" lvl="1" indent="0">
              <a:buNone/>
            </a:pPr>
            <a:endParaRPr lang="en-US" dirty="0"/>
          </a:p>
          <a:p>
            <a:pPr marL="508000" lvl="1" indent="0">
              <a:buNone/>
            </a:pPr>
            <a:endParaRPr lang="en-US" dirty="0" smtClean="0"/>
          </a:p>
          <a:p>
            <a:pPr marL="508000" lvl="1" indent="0">
              <a:buNone/>
            </a:pPr>
            <a:endParaRPr lang="en-US" dirty="0" smtClean="0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64" y="6457077"/>
            <a:ext cx="7052087" cy="70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BD7B04-98B2-481A-B2BB-08E23C298844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827837" y="6195839"/>
            <a:ext cx="734748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Southwest</a:t>
            </a:r>
            <a:endParaRPr lang="en-US" sz="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149398" y="6170613"/>
            <a:ext cx="664104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Tidewater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6590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626475" cy="1066800"/>
          </a:xfrm>
          <a:prstGeom prst="rect">
            <a:avLst/>
          </a:prstGeom>
          <a:ln>
            <a:noFill/>
          </a:ln>
          <a:scene3d>
            <a:camera prst="orthographicFront"/>
            <a:lightRig rig="sunset" dir="t"/>
          </a:scene3d>
          <a:sp3d prstMaterial="metal"/>
        </p:spPr>
        <p:txBody>
          <a:bodyPr>
            <a:sp3d extrusionH="57150">
              <a:bevelT h="25400" prst="softRound"/>
              <a:bevelB h="25400" prst="softRound"/>
            </a:sp3d>
          </a:bodyPr>
          <a:lstStyle>
            <a:lvl1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2pPr>
            <a:lvl3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3pPr>
            <a:lvl4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4pPr>
            <a:lvl5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5pPr>
            <a:lvl6pPr marL="4572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6pPr>
            <a:lvl7pPr marL="9144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7pPr>
            <a:lvl8pPr marL="13716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8pPr>
            <a:lvl9pPr marL="18288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Managed Care Behavioral Health Home Regional Pilot Program (BHH) </a:t>
            </a:r>
            <a:endParaRPr lang="en-US" sz="3600" kern="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12" y="25108"/>
            <a:ext cx="1009650" cy="10788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6637" y="1674812"/>
            <a:ext cx="7745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Quality Measures of Pilot Achievements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6" y="2360612"/>
            <a:ext cx="7907375" cy="45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3223" y="2767314"/>
            <a:ext cx="69342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400" dirty="0" smtClean="0">
                <a:solidFill>
                  <a:srgbClr val="FFFFFE"/>
                </a:solidFill>
                <a:effectLst/>
                <a:latin typeface="Palatino Linotype"/>
              </a:rPr>
              <a:t>Successful monthly member contact with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FFFFFE"/>
                </a:solidFill>
                <a:latin typeface="Palatino Linotype"/>
              </a:rPr>
              <a:t> </a:t>
            </a:r>
            <a:r>
              <a:rPr lang="en-US" kern="1400" dirty="0" smtClean="0">
                <a:solidFill>
                  <a:srgbClr val="FFFFFE"/>
                </a:solidFill>
                <a:latin typeface="Palatino Linotype"/>
              </a:rPr>
              <a:t>   </a:t>
            </a:r>
            <a:r>
              <a:rPr lang="en-US" kern="1400" dirty="0" smtClean="0">
                <a:solidFill>
                  <a:srgbClr val="FFFFFE"/>
                </a:solidFill>
                <a:effectLst/>
                <a:latin typeface="Palatino Linotype"/>
              </a:rPr>
              <a:t>  BHH Care Team </a:t>
            </a:r>
            <a:endParaRPr lang="en-US" kern="1400" dirty="0" smtClean="0">
              <a:solidFill>
                <a:srgbClr val="212120"/>
              </a:solidFill>
              <a:effectLst/>
              <a:latin typeface="Times New Roman"/>
            </a:endParaRPr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 smtClean="0">
                <a:solidFill>
                  <a:srgbClr val="FFFFFE"/>
                </a:solidFill>
                <a:effectLst/>
                <a:latin typeface="Palatino Linotype"/>
              </a:rPr>
              <a:t> </a:t>
            </a:r>
            <a:endParaRPr lang="en-US" kern="1400" dirty="0" smtClean="0">
              <a:solidFill>
                <a:srgbClr val="212120"/>
              </a:solidFill>
              <a:effectLst/>
              <a:latin typeface="Times New Roman"/>
            </a:endParaRPr>
          </a:p>
          <a:p>
            <a:pPr marL="342900" indent="-3429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400" dirty="0" smtClean="0">
                <a:solidFill>
                  <a:srgbClr val="FFFFFE"/>
                </a:solidFill>
                <a:effectLst/>
                <a:latin typeface="Palatino Linotype"/>
              </a:rPr>
              <a:t>HEDIS Measure: Follow-up </a:t>
            </a:r>
            <a:endParaRPr lang="en-US" kern="1400" dirty="0" smtClean="0">
              <a:solidFill>
                <a:srgbClr val="212120"/>
              </a:solidFill>
              <a:effectLst/>
              <a:latin typeface="Times New Roman"/>
            </a:endParaRPr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400" dirty="0">
                <a:solidFill>
                  <a:srgbClr val="FFFFFE"/>
                </a:solidFill>
                <a:latin typeface="Palatino Linotype"/>
              </a:rPr>
              <a:t> </a:t>
            </a:r>
            <a:r>
              <a:rPr lang="en-US" kern="1400" dirty="0" smtClean="0">
                <a:solidFill>
                  <a:srgbClr val="FFFFFE"/>
                </a:solidFill>
                <a:latin typeface="Palatino Linotype"/>
              </a:rPr>
              <a:t>     </a:t>
            </a:r>
            <a:r>
              <a:rPr lang="en-US" kern="1400" dirty="0" smtClean="0">
                <a:solidFill>
                  <a:srgbClr val="FFFFFE"/>
                </a:solidFill>
                <a:effectLst/>
                <a:latin typeface="Palatino Linotype"/>
              </a:rPr>
              <a:t>Behavioral Health Hospitalization (30 day)</a:t>
            </a:r>
            <a:endParaRPr lang="en-US" kern="1400" dirty="0" smtClean="0">
              <a:solidFill>
                <a:srgbClr val="212120"/>
              </a:solidFill>
              <a:effectLst/>
              <a:latin typeface="Times New Roman"/>
            </a:endParaRPr>
          </a:p>
          <a:p>
            <a:pPr marL="342900" indent="-3429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kern="1400" dirty="0" smtClean="0">
              <a:solidFill>
                <a:srgbClr val="212120"/>
              </a:solidFill>
              <a:effectLst/>
              <a:latin typeface="Times New Roman"/>
            </a:endParaRPr>
          </a:p>
          <a:p>
            <a:pPr marL="342900" indent="-3429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400" dirty="0" smtClean="0">
                <a:solidFill>
                  <a:srgbClr val="FFFFFE"/>
                </a:solidFill>
                <a:effectLst/>
                <a:latin typeface="Palatino Linotype"/>
              </a:rPr>
              <a:t>Establishing Person-Centered Care Plans</a:t>
            </a:r>
            <a:endParaRPr lang="en-US" kern="1400" dirty="0" smtClean="0">
              <a:solidFill>
                <a:srgbClr val="212120"/>
              </a:solidFill>
              <a:effectLst/>
              <a:latin typeface="Times New Roman"/>
            </a:endParaRPr>
          </a:p>
          <a:p>
            <a:pPr marL="342900" indent="-3429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kern="1400" dirty="0" smtClean="0">
              <a:solidFill>
                <a:srgbClr val="212120"/>
              </a:solidFill>
              <a:effectLst/>
              <a:latin typeface="Times New Roman"/>
            </a:endParaRPr>
          </a:p>
          <a:p>
            <a:pPr marL="342900" indent="-3429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400" dirty="0" smtClean="0">
                <a:solidFill>
                  <a:srgbClr val="FFFFFE"/>
                </a:solidFill>
                <a:effectLst/>
                <a:latin typeface="Palatino Linotype"/>
              </a:rPr>
              <a:t>Coordinated Care Between Behavioral Health and Medical Providers</a:t>
            </a:r>
          </a:p>
          <a:p>
            <a:pPr marL="342900" indent="-3429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kern="1400" dirty="0">
              <a:solidFill>
                <a:srgbClr val="FFFFFE"/>
              </a:solidFill>
              <a:latin typeface="Palatino Linotype"/>
            </a:endParaRPr>
          </a:p>
          <a:p>
            <a:pPr marL="342900" indent="-3429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400" dirty="0" smtClean="0">
                <a:solidFill>
                  <a:srgbClr val="FFFFFE"/>
                </a:solidFill>
                <a:latin typeface="Palatino Linotype"/>
              </a:rPr>
              <a:t>BHH Pilots Evaluated annually</a:t>
            </a:r>
            <a:endParaRPr lang="en-US" kern="1400" dirty="0" smtClean="0">
              <a:solidFill>
                <a:srgbClr val="FFFFFE"/>
              </a:solidFill>
              <a:effectLst/>
              <a:latin typeface="Palatino Linotype"/>
            </a:endParaRPr>
          </a:p>
          <a:p>
            <a:pPr marL="228600" indent="-228600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400" dirty="0" smtClean="0">
              <a:solidFill>
                <a:srgbClr val="212120"/>
              </a:solidFill>
              <a:effectLst/>
              <a:latin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kern="1400" dirty="0" smtClean="0">
                <a:solidFill>
                  <a:srgbClr val="212120"/>
                </a:solidFill>
                <a:effectLst/>
                <a:latin typeface="Times New Roman"/>
              </a:rPr>
              <a:t> </a:t>
            </a:r>
            <a:endParaRPr lang="en-US" sz="2000" kern="1400" dirty="0">
              <a:solidFill>
                <a:srgbClr val="212120"/>
              </a:solidFill>
              <a:effectLst/>
              <a:latin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A628BA-B23A-40FD-B383-91272868224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1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626475" cy="1066800"/>
          </a:xfrm>
          <a:prstGeom prst="rect">
            <a:avLst/>
          </a:prstGeom>
          <a:ln>
            <a:noFill/>
          </a:ln>
          <a:scene3d>
            <a:camera prst="orthographicFront"/>
            <a:lightRig rig="sunset" dir="t"/>
          </a:scene3d>
          <a:sp3d prstMaterial="metal"/>
        </p:spPr>
        <p:txBody>
          <a:bodyPr>
            <a:sp3d extrusionH="57150">
              <a:bevelT h="25400" prst="softRound"/>
              <a:bevelB h="25400" prst="softRound"/>
            </a:sp3d>
          </a:bodyPr>
          <a:lstStyle>
            <a:lvl1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2pPr>
            <a:lvl3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3pPr>
            <a:lvl4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4pPr>
            <a:lvl5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5pPr>
            <a:lvl6pPr marL="4572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6pPr>
            <a:lvl7pPr marL="9144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7pPr>
            <a:lvl8pPr marL="13716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8pPr>
            <a:lvl9pPr marL="18288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Managed Care Behavioral Health Home Regional Pilot Program (BHH) </a:t>
            </a:r>
            <a:endParaRPr lang="en-US" sz="3600" kern="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12" y="25108"/>
            <a:ext cx="1009650" cy="107880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31837" y="2360612"/>
            <a:ext cx="8839200" cy="4038600"/>
          </a:xfrm>
          <a:prstGeom prst="rect">
            <a:avLst/>
          </a:prstGeom>
          <a:solidFill>
            <a:srgbClr val="16243D"/>
          </a:solidFill>
          <a:ln>
            <a:noFill/>
          </a:ln>
          <a:effectLst/>
          <a:scene3d>
            <a:camera prst="orthographicFront"/>
            <a:lightRig rig="sunset" dir="t"/>
          </a:scene3d>
          <a:sp3d prstMaterial="metal">
            <a:bevelT w="152400" h="50800" prst="softRound"/>
            <a:bevelB w="152400" h="50800" prst="softRound"/>
          </a:sp3d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on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of the health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BHH pilots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Visit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b="1" dirty="0">
                <a:solidFill>
                  <a:srgbClr val="FFFFFF"/>
                </a:solidFill>
                <a:hlinkClick r:id="rId3"/>
              </a:rPr>
              <a:t>http://</a:t>
            </a:r>
            <a:r>
              <a:rPr lang="en-US" b="1" dirty="0" smtClean="0">
                <a:solidFill>
                  <a:srgbClr val="FFFFFF"/>
                </a:solidFill>
                <a:hlinkClick r:id="rId3"/>
              </a:rPr>
              <a:t>tiny.cc/VA-Medallion-BHH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Email: </a:t>
            </a:r>
            <a:r>
              <a:rPr lang="en-US" dirty="0" err="1">
                <a:solidFill>
                  <a:srgbClr val="FFFFFF"/>
                </a:solidFill>
              </a:rPr>
              <a:t>BHHPilot@DMAS.Virginia.Gov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Call or visit </a:t>
            </a:r>
            <a:r>
              <a:rPr lang="en-US" dirty="0" smtClean="0">
                <a:solidFill>
                  <a:srgbClr val="FFFFFF"/>
                </a:solidFill>
              </a:rPr>
              <a:t>plan’s VA Medicaid </a:t>
            </a:r>
            <a:r>
              <a:rPr lang="en-US" dirty="0">
                <a:solidFill>
                  <a:srgbClr val="FFFFFF"/>
                </a:solidFill>
              </a:rPr>
              <a:t>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70" y="5267099"/>
            <a:ext cx="1410040" cy="48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08" y="5267100"/>
            <a:ext cx="1611475" cy="48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7" y="5267104"/>
            <a:ext cx="1539982" cy="48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77" y="5267102"/>
            <a:ext cx="1485637" cy="48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44" y="5267099"/>
            <a:ext cx="1410041" cy="45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BD7B04-98B2-481A-B2BB-08E23C29884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626475" cy="1066800"/>
          </a:xfrm>
          <a:prstGeom prst="rect">
            <a:avLst/>
          </a:prstGeom>
          <a:ln>
            <a:noFill/>
          </a:ln>
          <a:scene3d>
            <a:camera prst="orthographicFront"/>
            <a:lightRig rig="sunset" dir="t"/>
          </a:scene3d>
          <a:sp3d prstMaterial="metal"/>
        </p:spPr>
        <p:txBody>
          <a:bodyPr>
            <a:sp3d extrusionH="57150">
              <a:bevelT h="25400" prst="softRound"/>
              <a:bevelB h="25400" prst="softRound"/>
            </a:sp3d>
          </a:bodyPr>
          <a:lstStyle>
            <a:lvl1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2pPr>
            <a:lvl3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3pPr>
            <a:lvl4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4pPr>
            <a:lvl5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5pPr>
            <a:lvl6pPr marL="4572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6pPr>
            <a:lvl7pPr marL="9144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7pPr>
            <a:lvl8pPr marL="13716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8pPr>
            <a:lvl9pPr marL="18288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Managed Care Behavioral Health Home Regional Pilot Program (BHH) </a:t>
            </a:r>
            <a:endParaRPr lang="en-US" sz="3600" kern="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12" y="25108"/>
            <a:ext cx="1009650" cy="107880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BD7B04-98B2-481A-B2BB-08E23C298844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57" y="1979612"/>
            <a:ext cx="7696218" cy="50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2436" y="2360612"/>
            <a:ext cx="3411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smtClean="0">
                <a:solidFill>
                  <a:srgbClr val="C9DBED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</a:rPr>
              <a:t>We appreciate the dedication, assistance, support and expertise of the Magellan Team members!</a:t>
            </a:r>
          </a:p>
          <a:p>
            <a:endParaRPr lang="en-US" sz="2800" kern="0" dirty="0">
              <a:solidFill>
                <a:srgbClr val="C9DBED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r>
              <a:rPr lang="en-US" sz="2800" kern="0" dirty="0" smtClean="0">
                <a:solidFill>
                  <a:srgbClr val="C9DBED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</a:rPr>
              <a:t>Thank you for your partnership!!</a:t>
            </a:r>
          </a:p>
        </p:txBody>
      </p:sp>
    </p:spTree>
    <p:extLst>
      <p:ext uri="{BB962C8B-B14F-4D97-AF65-F5344CB8AC3E}">
        <p14:creationId xmlns:p14="http://schemas.microsoft.com/office/powerpoint/2010/main" val="27301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849" y="1522412"/>
            <a:ext cx="6523037" cy="5637213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AGENCY EXECUTIVE MANAGEMENT</a:t>
            </a:r>
          </a:p>
          <a:p>
            <a:pPr marL="0" indent="0">
              <a:buNone/>
            </a:pPr>
            <a:r>
              <a:rPr lang="en-US" sz="1400" dirty="0"/>
              <a:t>Cindi Jones, Agency Director</a:t>
            </a:r>
          </a:p>
          <a:p>
            <a:pPr marL="0" indent="0">
              <a:buNone/>
            </a:pPr>
            <a:r>
              <a:rPr lang="en-US" sz="1400" dirty="0"/>
              <a:t>Linda Nablo, Chief Deputy Director</a:t>
            </a:r>
          </a:p>
          <a:p>
            <a:pPr marL="0" indent="0">
              <a:buNone/>
            </a:pPr>
            <a:r>
              <a:rPr lang="en-US" sz="1400" dirty="0"/>
              <a:t>Scott Crawford, Deputy Director for Finance</a:t>
            </a:r>
          </a:p>
          <a:p>
            <a:pPr marL="0" indent="0">
              <a:buNone/>
            </a:pPr>
            <a:r>
              <a:rPr lang="en-US" sz="1400" dirty="0"/>
              <a:t>Suzanne Gore, Deputy Director for Administration</a:t>
            </a:r>
          </a:p>
          <a:p>
            <a:pPr marL="0" indent="0">
              <a:buNone/>
            </a:pPr>
            <a:r>
              <a:rPr lang="en-US" sz="1400" dirty="0"/>
              <a:t>Karen Kimsey, Deputy Director for Complex Care Services</a:t>
            </a:r>
          </a:p>
          <a:p>
            <a:pPr marL="0" indent="0">
              <a:buNone/>
            </a:pPr>
            <a:r>
              <a:rPr lang="en-US" sz="1400" dirty="0"/>
              <a:t>Cheryl Roberts, Deputy Director for Programs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HEALTH CARE SERVICES DIVISION SENIOR MANAGEMENT</a:t>
            </a:r>
          </a:p>
          <a:p>
            <a:pPr marL="0" indent="0">
              <a:buNone/>
            </a:pPr>
            <a:r>
              <a:rPr lang="en-US" sz="1400" dirty="0"/>
              <a:t>Bryan Tomlinson, Heath Care Services Director</a:t>
            </a:r>
          </a:p>
          <a:p>
            <a:pPr marL="0" indent="0">
              <a:buNone/>
            </a:pPr>
            <a:r>
              <a:rPr lang="en-US" sz="1400" dirty="0"/>
              <a:t>Dan Plain, Sr. Health Care Services Manager</a:t>
            </a:r>
          </a:p>
          <a:p>
            <a:pPr marL="0" indent="0">
              <a:buNone/>
            </a:pPr>
            <a:r>
              <a:rPr lang="en-US" sz="1400" dirty="0"/>
              <a:t>Adrienne Fegans, Senior Program Manager</a:t>
            </a:r>
          </a:p>
          <a:p>
            <a:pPr marL="0" indent="0">
              <a:buNone/>
            </a:pPr>
            <a:r>
              <a:rPr lang="en-US" sz="1400" dirty="0"/>
              <a:t>Doug Hartman, Systems and Reporting Manager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HEALTH CARE SERVICES </a:t>
            </a:r>
            <a:r>
              <a:rPr lang="en-US" sz="1400" b="1" dirty="0" smtClean="0"/>
              <a:t>CONTACTS</a:t>
            </a:r>
            <a:endParaRPr lang="en-US" sz="1400" b="1" dirty="0"/>
          </a:p>
          <a:p>
            <a:pPr marL="0" indent="0">
              <a:buNone/>
            </a:pPr>
            <a:r>
              <a:rPr lang="en-US" sz="1400" dirty="0"/>
              <a:t>Managed Care Enrollment (Maximus) (800)-643-2273 </a:t>
            </a:r>
          </a:p>
          <a:p>
            <a:pPr marL="0" indent="0">
              <a:buNone/>
            </a:pPr>
            <a:r>
              <a:rPr lang="en-US" sz="1400" dirty="0"/>
              <a:t>ManagedCareHelp@dmas.virginia.gov</a:t>
            </a:r>
          </a:p>
          <a:p>
            <a:pPr marL="0" indent="0">
              <a:buNone/>
            </a:pPr>
            <a:r>
              <a:rPr lang="en-US" sz="1400" dirty="0" smtClean="0"/>
              <a:t>BHHPilot@dmas.virginia.gov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Prepared </a:t>
            </a:r>
            <a:r>
              <a:rPr lang="en-US" sz="1400" dirty="0"/>
              <a:t>By: </a:t>
            </a:r>
          </a:p>
          <a:p>
            <a:pPr marL="0" indent="0">
              <a:buNone/>
            </a:pPr>
            <a:r>
              <a:rPr lang="en-US" sz="1400" dirty="0"/>
              <a:t>Kimberly Ryan, </a:t>
            </a:r>
            <a:r>
              <a:rPr lang="en-US" sz="1400" dirty="0" smtClean="0"/>
              <a:t>HCS Strategic </a:t>
            </a:r>
            <a:r>
              <a:rPr lang="en-US" sz="1400" dirty="0"/>
              <a:t>Planning &amp; Development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626475" cy="1066800"/>
          </a:xfrm>
          <a:prstGeom prst="rect">
            <a:avLst/>
          </a:prstGeom>
          <a:ln>
            <a:noFill/>
          </a:ln>
          <a:scene3d>
            <a:camera prst="orthographicFront"/>
            <a:lightRig rig="sunset" dir="t"/>
          </a:scene3d>
          <a:sp3d prstMaterial="metal"/>
        </p:spPr>
        <p:txBody>
          <a:bodyPr>
            <a:sp3d extrusionH="57150">
              <a:bevelT h="25400" prst="softRound"/>
              <a:bevelB h="25400" prst="softRound"/>
            </a:sp3d>
          </a:bodyPr>
          <a:lstStyle>
            <a:lvl1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2pPr>
            <a:lvl3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3pPr>
            <a:lvl4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4pPr>
            <a:lvl5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5pPr>
            <a:lvl6pPr marL="4572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6pPr>
            <a:lvl7pPr marL="9144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7pPr>
            <a:lvl8pPr marL="13716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8pPr>
            <a:lvl9pPr marL="18288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Managed Care Behavioral Health Home Regional Pilot Program (BHH) </a:t>
            </a:r>
            <a:endParaRPr lang="en-US" sz="3600" kern="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12" y="25108"/>
            <a:ext cx="1009650" cy="1078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933" y="5789612"/>
            <a:ext cx="2174107" cy="169712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BD7B04-98B2-481A-B2BB-08E23C298844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63" y="1144306"/>
            <a:ext cx="313661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037" y="2970212"/>
            <a:ext cx="8610600" cy="12954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Medallion 3.0 Managed Care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Health Home (BHH)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Pilot Program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7637" y="531812"/>
            <a:ext cx="76079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Healthy Virginia Initiative</a:t>
            </a:r>
            <a:endParaRPr lang="en-US" sz="44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38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7" y="1522413"/>
            <a:ext cx="9602825" cy="5564187"/>
          </a:xfrm>
          <a:effectLst/>
          <a:scene3d>
            <a:camera prst="orthographicFront"/>
            <a:lightRig rig="sunset" dir="t"/>
          </a:scene3d>
          <a:sp3d prstMaterial="metal">
            <a:bevelT w="152400" h="50800" prst="softRound"/>
            <a:bevelB w="152400" h="50800" prst="softRound"/>
          </a:sp3d>
        </p:spPr>
        <p:txBody>
          <a:bodyPr/>
          <a:lstStyle/>
          <a:p>
            <a:pPr marL="0" indent="0" algn="ctr">
              <a:buNone/>
            </a:pPr>
            <a:endParaRPr lang="en-US" sz="2800" b="1" i="1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The Medallion Behavioral Health Home Pilot Initiative </a:t>
            </a:r>
            <a:r>
              <a:rPr lang="en-US" sz="2800" b="1" dirty="0" smtClean="0"/>
              <a:t>support and </a:t>
            </a:r>
            <a:r>
              <a:rPr lang="en-US" sz="2800" b="1" dirty="0"/>
              <a:t>care delivery: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49" y="4418012"/>
            <a:ext cx="2842062" cy="2475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71" y="4374317"/>
            <a:ext cx="2875499" cy="2505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1" y="4403447"/>
            <a:ext cx="2875499" cy="2505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9344" y="3700598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Care</a:t>
            </a:r>
            <a:endParaRPr lang="en-US" dirty="0">
              <a:solidFill>
                <a:srgbClr val="5C8E2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4071" y="3700599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Place</a:t>
            </a:r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0388" y="3700596"/>
            <a:ext cx="1656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Time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626475" cy="1066800"/>
          </a:xfrm>
          <a:ln>
            <a:noFill/>
          </a:ln>
          <a:scene3d>
            <a:camera prst="orthographicFront"/>
            <a:lightRig rig="sunset" dir="t"/>
          </a:scene3d>
          <a:sp3d prstMaterial="metal"/>
        </p:spPr>
        <p:txBody>
          <a:bodyPr>
            <a:sp3d extrusionH="57150">
              <a:bevelT h="25400" prst="softRound"/>
              <a:bevelB h="25400" prst="softRound"/>
            </a:sp3d>
          </a:bodyPr>
          <a:lstStyle/>
          <a:p>
            <a:r>
              <a:rPr lang="en-US" sz="3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Managed Care Behavioral Health Home Regional Pilot Program (BHH) </a:t>
            </a:r>
            <a:endParaRPr lang="en-US" sz="36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12" y="25108"/>
            <a:ext cx="1009650" cy="107880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BD7B04-98B2-481A-B2BB-08E23C29884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6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scene3d>
            <a:camera prst="orthographicFront"/>
            <a:lightRig rig="sunset" dir="t"/>
          </a:scene3d>
          <a:sp3d prstMaterial="metal"/>
        </p:spPr>
        <p:txBody>
          <a:bodyPr>
            <a:sp3d extrusionH="57150">
              <a:bevelT h="25400" prst="softRound"/>
              <a:bevelB h="25400" prst="softRound"/>
            </a:sp3d>
          </a:bodyPr>
          <a:lstStyle/>
          <a:p>
            <a:r>
              <a:rPr lang="en-US" sz="3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Managed Care Behavioral Health Home Regional Pilot Program (BHH) </a:t>
            </a:r>
            <a:endParaRPr lang="en-US" sz="36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53645258"/>
              </p:ext>
            </p:extLst>
          </p:nvPr>
        </p:nvGraphicFramePr>
        <p:xfrm>
          <a:off x="503237" y="1673226"/>
          <a:ext cx="9220200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03237" y="2055812"/>
            <a:ext cx="6687108" cy="523220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 prstMaterial="metal"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BHH Pilot Concept to Implementation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12" y="25108"/>
            <a:ext cx="1009650" cy="107880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BD7B04-98B2-481A-B2BB-08E23C29884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3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Medallion 3.0 BHH Key Points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626475" cy="1066800"/>
          </a:xfrm>
          <a:prstGeom prst="rect">
            <a:avLst/>
          </a:prstGeom>
          <a:ln>
            <a:noFill/>
          </a:ln>
          <a:scene3d>
            <a:camera prst="orthographicFront"/>
            <a:lightRig rig="sunset" dir="t"/>
          </a:scene3d>
          <a:sp3d prstMaterial="metal"/>
        </p:spPr>
        <p:txBody>
          <a:bodyPr>
            <a:sp3d extrusionH="57150">
              <a:bevelT h="25400" prst="softRound"/>
              <a:bevelB h="25400" prst="softRound"/>
            </a:sp3d>
          </a:bodyPr>
          <a:lstStyle>
            <a:lvl1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2pPr>
            <a:lvl3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3pPr>
            <a:lvl4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4pPr>
            <a:lvl5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5pPr>
            <a:lvl6pPr marL="4572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6pPr>
            <a:lvl7pPr marL="9144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7pPr>
            <a:lvl8pPr marL="13716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8pPr>
            <a:lvl9pPr marL="18288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Managed Care Behavioral Health Home Regional Pilot Program (BHH) </a:t>
            </a:r>
            <a:endParaRPr lang="en-US" sz="3600" kern="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12" y="25108"/>
            <a:ext cx="1009650" cy="107880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40648528"/>
              </p:ext>
            </p:extLst>
          </p:nvPr>
        </p:nvGraphicFramePr>
        <p:xfrm>
          <a:off x="1570037" y="2284412"/>
          <a:ext cx="7878800" cy="489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BD7B04-98B2-481A-B2BB-08E23C29884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6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BHH Pilot Members</a:t>
            </a:r>
          </a:p>
          <a:p>
            <a:pPr marL="508000" lvl="1" indent="0">
              <a:buNone/>
            </a:pPr>
            <a:endParaRPr lang="en-US" dirty="0"/>
          </a:p>
          <a:p>
            <a:pPr marL="508000" lvl="1" indent="0">
              <a:buNone/>
            </a:pPr>
            <a:endParaRPr lang="en-US" dirty="0" smtClean="0"/>
          </a:p>
          <a:p>
            <a:pPr marL="508000" lvl="1" indent="0">
              <a:buNone/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626475" cy="1066800"/>
          </a:xfrm>
          <a:ln>
            <a:noFill/>
          </a:ln>
          <a:scene3d>
            <a:camera prst="orthographicFront"/>
            <a:lightRig rig="sunset" dir="t"/>
          </a:scene3d>
          <a:sp3d prstMaterial="metal"/>
        </p:spPr>
        <p:txBody>
          <a:bodyPr>
            <a:sp3d extrusionH="57150">
              <a:bevelT h="25400" prst="softRound"/>
              <a:bevelB h="25400" prst="softRound"/>
            </a:sp3d>
          </a:bodyPr>
          <a:lstStyle/>
          <a:p>
            <a:r>
              <a:rPr lang="en-US" sz="3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Managed Care Behavioral Health Home Regional Pilot Program (BHH) </a:t>
            </a:r>
            <a:endParaRPr lang="en-US" sz="36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12" y="25108"/>
            <a:ext cx="1009650" cy="107880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89364711"/>
              </p:ext>
            </p:extLst>
          </p:nvPr>
        </p:nvGraphicFramePr>
        <p:xfrm>
          <a:off x="274637" y="2284412"/>
          <a:ext cx="9753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BD7B04-98B2-481A-B2BB-08E23C29884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3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7613"/>
            <a:ext cx="8626475" cy="5868988"/>
          </a:xfrm>
        </p:spPr>
        <p:txBody>
          <a:bodyPr/>
          <a:lstStyle/>
          <a:p>
            <a:pPr marL="508000" lvl="1" indent="0">
              <a:buNone/>
            </a:pPr>
            <a:endParaRPr lang="en-US" dirty="0" smtClean="0"/>
          </a:p>
          <a:p>
            <a:pPr marL="508000" lvl="1" indent="0">
              <a:buNone/>
            </a:pP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626475" cy="1066800"/>
          </a:xfrm>
          <a:ln>
            <a:noFill/>
          </a:ln>
          <a:scene3d>
            <a:camera prst="orthographicFront"/>
            <a:lightRig rig="sunset" dir="t"/>
          </a:scene3d>
          <a:sp3d prstMaterial="metal"/>
        </p:spPr>
        <p:txBody>
          <a:bodyPr>
            <a:sp3d extrusionH="57150">
              <a:bevelT h="25400" prst="softRound"/>
              <a:bevelB h="25400" prst="softRound"/>
            </a:sp3d>
          </a:bodyPr>
          <a:lstStyle/>
          <a:p>
            <a:r>
              <a:rPr lang="en-US" sz="3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Managed Care Behavioral Health Home Regional Pilot Program (BHH) </a:t>
            </a:r>
            <a:endParaRPr lang="en-US" sz="36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12" y="25108"/>
            <a:ext cx="1009650" cy="107880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29422896"/>
              </p:ext>
            </p:extLst>
          </p:nvPr>
        </p:nvGraphicFramePr>
        <p:xfrm>
          <a:off x="0" y="1835351"/>
          <a:ext cx="10150475" cy="583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2380" y="129233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Pathways to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BHH Membership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BD7B04-98B2-481A-B2BB-08E23C29884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6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Pilots BHH Service Provision Plans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626475" cy="1066800"/>
          </a:xfrm>
          <a:prstGeom prst="rect">
            <a:avLst/>
          </a:prstGeom>
          <a:ln>
            <a:noFill/>
          </a:ln>
          <a:scene3d>
            <a:camera prst="orthographicFront"/>
            <a:lightRig rig="sunset" dir="t"/>
          </a:scene3d>
          <a:sp3d prstMaterial="metal"/>
        </p:spPr>
        <p:txBody>
          <a:bodyPr>
            <a:sp3d extrusionH="57150">
              <a:bevelT h="25400" prst="softRound"/>
              <a:bevelB h="25400" prst="softRound"/>
            </a:sp3d>
          </a:bodyPr>
          <a:lstStyle>
            <a:lvl1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2pPr>
            <a:lvl3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3pPr>
            <a:lvl4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4pPr>
            <a:lvl5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5pPr>
            <a:lvl6pPr marL="4572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6pPr>
            <a:lvl7pPr marL="9144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7pPr>
            <a:lvl8pPr marL="13716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8pPr>
            <a:lvl9pPr marL="18288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Managed Care Behavioral Health Home Regional Pilot Program (BHH) </a:t>
            </a:r>
            <a:endParaRPr lang="en-US" sz="3600" kern="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12" y="25108"/>
            <a:ext cx="1009650" cy="1078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9037" y="2132012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Choices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52083192"/>
              </p:ext>
            </p:extLst>
          </p:nvPr>
        </p:nvGraphicFramePr>
        <p:xfrm>
          <a:off x="1874837" y="2516697"/>
          <a:ext cx="6766983" cy="512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BD7B04-98B2-481A-B2BB-08E23C29884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5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" y="2665412"/>
            <a:ext cx="8626475" cy="4267199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400" dirty="0" smtClean="0"/>
              <a:t>Successful </a:t>
            </a:r>
            <a:r>
              <a:rPr lang="en-US" kern="1400" dirty="0"/>
              <a:t>monthly member contact with BHH Care Team </a:t>
            </a:r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kern="1400" dirty="0"/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400" dirty="0" smtClean="0"/>
              <a:t>HEDIS </a:t>
            </a:r>
            <a:r>
              <a:rPr lang="en-US" kern="1400" dirty="0"/>
              <a:t>Measure: Follow-up </a:t>
            </a:r>
            <a:r>
              <a:rPr lang="en-US" kern="1400" dirty="0" smtClean="0"/>
              <a:t>Behavioral </a:t>
            </a:r>
            <a:r>
              <a:rPr lang="en-US" kern="1400" dirty="0"/>
              <a:t>Health Hospitalization </a:t>
            </a:r>
            <a:r>
              <a:rPr lang="en-US" kern="1400" dirty="0" smtClean="0"/>
              <a:t> (</a:t>
            </a:r>
            <a:r>
              <a:rPr lang="en-US" kern="1400" dirty="0"/>
              <a:t>30 day)</a:t>
            </a:r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kern="1400" dirty="0"/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400" dirty="0" smtClean="0"/>
              <a:t>Established </a:t>
            </a:r>
            <a:r>
              <a:rPr lang="en-US" kern="1400" dirty="0"/>
              <a:t>Person-Centered Care </a:t>
            </a:r>
            <a:r>
              <a:rPr lang="en-US" kern="1400" dirty="0" smtClean="0"/>
              <a:t>Plans</a:t>
            </a:r>
            <a:r>
              <a:rPr lang="en-US" kern="1400" dirty="0"/>
              <a:t> </a:t>
            </a:r>
            <a:endParaRPr lang="en-US" kern="1400" dirty="0" smtClean="0"/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kern="1400" dirty="0"/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400" dirty="0" smtClean="0"/>
              <a:t>Coordinated </a:t>
            </a:r>
            <a:r>
              <a:rPr lang="en-US" kern="1400" dirty="0"/>
              <a:t>Care Between </a:t>
            </a:r>
            <a:r>
              <a:rPr lang="en-US" kern="1400" dirty="0" smtClean="0"/>
              <a:t>Behavioral </a:t>
            </a:r>
            <a:r>
              <a:rPr lang="en-US" kern="1400" dirty="0"/>
              <a:t>Health and </a:t>
            </a:r>
            <a:r>
              <a:rPr lang="en-US" kern="1400" dirty="0" smtClean="0"/>
              <a:t>Medical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1400" dirty="0"/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400" dirty="0" smtClean="0"/>
              <a:t>BHH pilot program will run for at least one year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14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1400" dirty="0" smtClean="0"/>
              <a:t>BHH Pilot programs will be reviewed annually</a:t>
            </a:r>
            <a:endParaRPr lang="en-US" kern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626475" cy="1066800"/>
          </a:xfrm>
          <a:prstGeom prst="rect">
            <a:avLst/>
          </a:prstGeom>
          <a:ln>
            <a:noFill/>
          </a:ln>
          <a:scene3d>
            <a:camera prst="orthographicFront"/>
            <a:lightRig rig="sunset" dir="t"/>
          </a:scene3d>
          <a:sp3d prstMaterial="metal"/>
        </p:spPr>
        <p:txBody>
          <a:bodyPr>
            <a:sp3d extrusionH="57150">
              <a:bevelT h="25400" prst="softRound"/>
              <a:bevelB h="25400" prst="softRound"/>
            </a:sp3d>
          </a:bodyPr>
          <a:lstStyle>
            <a:lvl1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2pPr>
            <a:lvl3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3pPr>
            <a:lvl4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4pPr>
            <a:lvl5pPr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5pPr>
            <a:lvl6pPr marL="4572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6pPr>
            <a:lvl7pPr marL="9144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7pPr>
            <a:lvl8pPr marL="13716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8pPr>
            <a:lvl9pPr marL="18288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Managed Care Behavioral Health Home Regional Pilot Program (BHH) </a:t>
            </a:r>
            <a:endParaRPr lang="en-US" sz="3600" kern="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12" y="25108"/>
            <a:ext cx="1009650" cy="107880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BD7B04-98B2-481A-B2BB-08E23C298844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808037" y="1684992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16000">
              <a:spcBef>
                <a:spcPct val="20000"/>
              </a:spcBef>
            </a:pPr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Key Quality Measures for BHH Pilot Programs</a:t>
            </a:r>
            <a:endParaRPr lang="en-US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6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AMEDI_TXT_ekg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PPP_AMEDI_TXT_ekg</Template>
  <TotalTime>3169</TotalTime>
  <Words>886</Words>
  <Application>Microsoft Office PowerPoint</Application>
  <PresentationFormat>Custom</PresentationFormat>
  <Paragraphs>172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Helvetica</vt:lpstr>
      <vt:lpstr>Palatino Linotype</vt:lpstr>
      <vt:lpstr>Times</vt:lpstr>
      <vt:lpstr>Times New Roman</vt:lpstr>
      <vt:lpstr>Wingdings</vt:lpstr>
      <vt:lpstr>PPP_AMEDI_TXT_ekg</vt:lpstr>
      <vt:lpstr>Office Theme</vt:lpstr>
      <vt:lpstr>Department of Medical Assistance Services</vt:lpstr>
      <vt:lpstr>Medallion 3.0 Managed Care  Behavioral Health Home (BHH)  Regional Pilot Program</vt:lpstr>
      <vt:lpstr>Managed Care Behavioral Health Home Regional Pilot Program (BHH) </vt:lpstr>
      <vt:lpstr>Managed Care Behavioral Health Home Regional Pilot Program (BHH) </vt:lpstr>
      <vt:lpstr>PowerPoint Presentation</vt:lpstr>
      <vt:lpstr>Managed Care Behavioral Health Home Regional Pilot Program (BHH) </vt:lpstr>
      <vt:lpstr>Managed Care Behavioral Health Home Regional Pilot Program (BHH) </vt:lpstr>
      <vt:lpstr>PowerPoint Presentation</vt:lpstr>
      <vt:lpstr>PowerPoint Presentation</vt:lpstr>
      <vt:lpstr>Managed Care Behavioral Health Home Regional Pilot Program (BHH) </vt:lpstr>
      <vt:lpstr>PowerPoint Presentation</vt:lpstr>
      <vt:lpstr>PowerPoint Presentation</vt:lpstr>
      <vt:lpstr>PowerPoint Presentation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Managed Care Behavioral Health Home Regional Pilot Program</dc:title>
  <dc:creator>Kimberly Ryan</dc:creator>
  <cp:lastModifiedBy>Hendler, Jonathan (DMAS)</cp:lastModifiedBy>
  <cp:revision>65</cp:revision>
  <dcterms:created xsi:type="dcterms:W3CDTF">2015-07-21T18:08:09Z</dcterms:created>
  <dcterms:modified xsi:type="dcterms:W3CDTF">2018-03-27T12:39:44Z</dcterms:modified>
</cp:coreProperties>
</file>